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4"/>
  </p:sldMasterIdLst>
  <p:notesMasterIdLst>
    <p:notesMasterId r:id="rId6"/>
  </p:notesMasterIdLst>
  <p:sldIdLst>
    <p:sldId id="338" r:id="rId5"/>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ady, Paige" initials="AP" lastIdx="2" clrIdx="0">
    <p:extLst>
      <p:ext uri="{19B8F6BF-5375-455C-9EA6-DF929625EA0E}">
        <p15:presenceInfo xmlns:p15="http://schemas.microsoft.com/office/powerpoint/2012/main" userId="S-1-5-21-957651104-916166795-1467990369-3358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93979" autoAdjust="0"/>
  </p:normalViewPr>
  <p:slideViewPr>
    <p:cSldViewPr snapToGrid="0" snapToObjects="1">
      <p:cViewPr varScale="1">
        <p:scale>
          <a:sx n="83" d="100"/>
          <a:sy n="83" d="100"/>
        </p:scale>
        <p:origin x="784" y="52"/>
      </p:cViewPr>
      <p:guideLst/>
    </p:cSldViewPr>
  </p:slideViewPr>
  <p:notesTextViewPr>
    <p:cViewPr>
      <p:scale>
        <a:sx n="125" d="100"/>
        <a:sy n="125" d="100"/>
      </p:scale>
      <p:origin x="0" y="0"/>
    </p:cViewPr>
  </p:notesTextViewPr>
  <p:notesViewPr>
    <p:cSldViewPr snapToGrid="0" snapToObjects="1">
      <p:cViewPr varScale="1">
        <p:scale>
          <a:sx n="81" d="100"/>
          <a:sy n="81" d="100"/>
        </p:scale>
        <p:origin x="402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28484E-BC3A-9543-AB56-A4E7FB71CB30}" type="datetimeFigureOut">
              <a:rPr lang="en-US" smtClean="0"/>
              <a:t>2/9/2023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33A1F8-F7B6-2948-ACE3-58EA3E54B0DA}" type="slidenum">
              <a:rPr lang="en-US" smtClean="0"/>
              <a:t>‹#›</a:t>
            </a:fld>
            <a:endParaRPr lang="en-US" dirty="0"/>
          </a:p>
        </p:txBody>
      </p:sp>
    </p:spTree>
    <p:extLst>
      <p:ext uri="{BB962C8B-B14F-4D97-AF65-F5344CB8AC3E}">
        <p14:creationId xmlns:p14="http://schemas.microsoft.com/office/powerpoint/2010/main" val="2551857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133A1F8-F7B6-2948-ACE3-58EA3E54B0DA}" type="slidenum">
              <a:rPr lang="en-US" smtClean="0"/>
              <a:t>1</a:t>
            </a:fld>
            <a:endParaRPr lang="en-US" dirty="0"/>
          </a:p>
        </p:txBody>
      </p:sp>
    </p:spTree>
    <p:extLst>
      <p:ext uri="{BB962C8B-B14F-4D97-AF65-F5344CB8AC3E}">
        <p14:creationId xmlns:p14="http://schemas.microsoft.com/office/powerpoint/2010/main" val="1762285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Graysca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571750"/>
            <a:ext cx="4000500" cy="844701"/>
          </a:xfrm>
        </p:spPr>
        <p:txBody>
          <a:bodyPr tIns="0" bIns="0" anchor="b">
            <a:noAutofit/>
          </a:bodyPr>
          <a:lstStyle>
            <a:lvl1pPr algn="l">
              <a:defRPr sz="2400">
                <a:solidFill>
                  <a:schemeClr val="bg1"/>
                </a:solidFill>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457200" y="3565419"/>
            <a:ext cx="4000500" cy="230726"/>
          </a:xfrm>
        </p:spPr>
        <p:txBody>
          <a:bodyPr tIns="0" bIns="0">
            <a:noAutofit/>
          </a:bodyPr>
          <a:lstStyle>
            <a:lvl1pPr marL="0" indent="0" algn="l">
              <a:buNone/>
              <a:defRPr sz="1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9" name="Text Placeholder 8">
            <a:extLst>
              <a:ext uri="{FF2B5EF4-FFF2-40B4-BE49-F238E27FC236}">
                <a16:creationId xmlns:a16="http://schemas.microsoft.com/office/drawing/2014/main" id="{CA22BEC9-21FC-D546-A4C8-48104A9DA140}"/>
              </a:ext>
            </a:extLst>
          </p:cNvPr>
          <p:cNvSpPr>
            <a:spLocks noGrp="1"/>
          </p:cNvSpPr>
          <p:nvPr>
            <p:ph type="body" sz="quarter" idx="10" hasCustomPrompt="1"/>
          </p:nvPr>
        </p:nvSpPr>
        <p:spPr>
          <a:xfrm>
            <a:off x="462756" y="4527139"/>
            <a:ext cx="2351088" cy="140111"/>
          </a:xfrm>
        </p:spPr>
        <p:txBody>
          <a:bodyPr tIns="0" bIns="0">
            <a:noAutofit/>
          </a:bodyPr>
          <a:lstStyle>
            <a:lvl1pPr>
              <a:defRPr sz="800">
                <a:solidFill>
                  <a:schemeClr val="bg1"/>
                </a:solidFill>
              </a:defRPr>
            </a:lvl1pPr>
          </a:lstStyle>
          <a:p>
            <a:pPr lvl="0"/>
            <a:r>
              <a:rPr lang="en-US" dirty="0"/>
              <a:t>Month DD, YYYY</a:t>
            </a:r>
          </a:p>
        </p:txBody>
      </p:sp>
      <p:cxnSp>
        <p:nvCxnSpPr>
          <p:cNvPr id="12" name="Straight Connector 11">
            <a:extLst>
              <a:ext uri="{FF2B5EF4-FFF2-40B4-BE49-F238E27FC236}">
                <a16:creationId xmlns:a16="http://schemas.microsoft.com/office/drawing/2014/main" id="{00E0FADC-34E3-4D4A-9BFE-0F4876E9507F}"/>
              </a:ext>
            </a:extLst>
          </p:cNvPr>
          <p:cNvCxnSpPr/>
          <p:nvPr/>
        </p:nvCxnSpPr>
        <p:spPr>
          <a:xfrm flipH="1">
            <a:off x="457200" y="3952754"/>
            <a:ext cx="92075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8F61EDC-3255-8D48-BBB2-0D9B287BC8F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09688" y="415714"/>
            <a:ext cx="1263543" cy="619335"/>
          </a:xfrm>
          <a:prstGeom prst="rect">
            <a:avLst/>
          </a:prstGeom>
        </p:spPr>
      </p:pic>
    </p:spTree>
    <p:extLst>
      <p:ext uri="{BB962C8B-B14F-4D97-AF65-F5344CB8AC3E}">
        <p14:creationId xmlns:p14="http://schemas.microsoft.com/office/powerpoint/2010/main" val="80786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am photo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tIns="0" bIns="0"/>
          <a:lstStyle/>
          <a:p>
            <a:r>
              <a:rPr lang="en-US" dirty="0"/>
              <a:t>Click to edit header (Arial Bold 20 </a:t>
            </a:r>
            <a:r>
              <a:rPr lang="en-US" dirty="0" err="1"/>
              <a:t>pt</a:t>
            </a:r>
            <a:r>
              <a:rPr lang="en-US" dirty="0"/>
              <a:t>, black)</a:t>
            </a:r>
          </a:p>
        </p:txBody>
      </p:sp>
      <p:sp>
        <p:nvSpPr>
          <p:cNvPr id="3" name="Content Placeholder 2"/>
          <p:cNvSpPr>
            <a:spLocks noGrp="1"/>
          </p:cNvSpPr>
          <p:nvPr>
            <p:ph idx="1" hasCustomPrompt="1"/>
          </p:nvPr>
        </p:nvSpPr>
        <p:spPr>
          <a:xfrm>
            <a:off x="457200" y="3295858"/>
            <a:ext cx="1884066" cy="180872"/>
          </a:xfrm>
        </p:spPr>
        <p:txBody>
          <a:bodyPr tIns="0" bIns="0"/>
          <a:lstStyle>
            <a:lvl1pPr algn="ctr">
              <a:defRPr sz="1400" b="1"/>
            </a:lvl1pPr>
          </a:lstStyle>
          <a:p>
            <a:pPr lvl="0"/>
            <a:r>
              <a:rPr lang="en-US" dirty="0" err="1"/>
              <a:t>Firstname</a:t>
            </a:r>
            <a:r>
              <a:rPr lang="en-US" dirty="0"/>
              <a:t> </a:t>
            </a:r>
            <a:r>
              <a:rPr lang="en-US" dirty="0" err="1"/>
              <a:t>Lastname</a:t>
            </a:r>
            <a:endParaRPr lang="en-US" dirty="0"/>
          </a:p>
        </p:txBody>
      </p:sp>
      <p:sp>
        <p:nvSpPr>
          <p:cNvPr id="8" name="TextBox 7">
            <a:extLst>
              <a:ext uri="{FF2B5EF4-FFF2-40B4-BE49-F238E27FC236}">
                <a16:creationId xmlns:a16="http://schemas.microsoft.com/office/drawing/2014/main" id="{7620954D-82D3-1D4B-A1CD-3A1E0C8A9DC6}"/>
              </a:ext>
            </a:extLst>
          </p:cNvPr>
          <p:cNvSpPr txBox="1"/>
          <p:nvPr/>
        </p:nvSpPr>
        <p:spPr>
          <a:xfrm>
            <a:off x="8550442" y="4652347"/>
            <a:ext cx="285583" cy="153888"/>
          </a:xfrm>
          <a:prstGeom prst="rect">
            <a:avLst/>
          </a:prstGeom>
          <a:noFill/>
        </p:spPr>
        <p:txBody>
          <a:bodyPr wrap="square" lIns="0" tIns="0" rIns="0" bIns="0" rtlCol="0">
            <a:spAutoFit/>
          </a:bodyPr>
          <a:lstStyle/>
          <a:p>
            <a:fld id="{9CBAD4DA-9C98-6A46-AD8B-74936096646F}" type="slidenum">
              <a:rPr lang="en-US" sz="1000" smtClean="0">
                <a:solidFill>
                  <a:schemeClr val="bg2"/>
                </a:solidFill>
              </a:rPr>
              <a:t>‹#›</a:t>
            </a:fld>
            <a:endParaRPr lang="en-US" sz="1000" dirty="0">
              <a:solidFill>
                <a:schemeClr val="bg2"/>
              </a:solidFill>
            </a:endParaRPr>
          </a:p>
        </p:txBody>
      </p:sp>
      <p:sp>
        <p:nvSpPr>
          <p:cNvPr id="11" name="Rectangle 10">
            <a:extLst>
              <a:ext uri="{FF2B5EF4-FFF2-40B4-BE49-F238E27FC236}">
                <a16:creationId xmlns:a16="http://schemas.microsoft.com/office/drawing/2014/main" id="{E467268D-0C35-CD40-837F-419B991684A7}"/>
              </a:ext>
            </a:extLst>
          </p:cNvPr>
          <p:cNvSpPr/>
          <p:nvPr/>
        </p:nvSpPr>
        <p:spPr>
          <a:xfrm>
            <a:off x="0" y="5013325"/>
            <a:ext cx="9144000" cy="130175"/>
          </a:xfrm>
          <a:prstGeom prst="rect">
            <a:avLst/>
          </a:prstGeom>
          <a:gradFill flip="none" rotWithShape="1">
            <a:gsLst>
              <a:gs pos="0">
                <a:schemeClr val="accent1"/>
              </a:gs>
              <a:gs pos="50000">
                <a:schemeClr val="accent4"/>
              </a:gs>
              <a:gs pos="100000">
                <a:schemeClr val="accent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sz="1200" dirty="0">
              <a:solidFill>
                <a:schemeClr val="bg1"/>
              </a:solidFill>
            </a:endParaRPr>
          </a:p>
        </p:txBody>
      </p:sp>
      <p:pic>
        <p:nvPicPr>
          <p:cNvPr id="10" name="Picture 9">
            <a:extLst>
              <a:ext uri="{FF2B5EF4-FFF2-40B4-BE49-F238E27FC236}">
                <a16:creationId xmlns:a16="http://schemas.microsoft.com/office/drawing/2014/main" id="{29A68A45-814D-3841-A12D-625B7BCCEC3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28625" y="4534790"/>
            <a:ext cx="749300" cy="366521"/>
          </a:xfrm>
          <a:prstGeom prst="rect">
            <a:avLst/>
          </a:prstGeom>
        </p:spPr>
      </p:pic>
      <p:cxnSp>
        <p:nvCxnSpPr>
          <p:cNvPr id="9" name="Straight Connector 8">
            <a:extLst>
              <a:ext uri="{FF2B5EF4-FFF2-40B4-BE49-F238E27FC236}">
                <a16:creationId xmlns:a16="http://schemas.microsoft.com/office/drawing/2014/main" id="{0DE28399-29DC-804D-A2F4-95C7B06E8EC0}"/>
              </a:ext>
            </a:extLst>
          </p:cNvPr>
          <p:cNvCxnSpPr>
            <a:cxnSpLocks/>
          </p:cNvCxnSpPr>
          <p:nvPr/>
        </p:nvCxnSpPr>
        <p:spPr>
          <a:xfrm>
            <a:off x="0" y="586353"/>
            <a:ext cx="350982" cy="0"/>
          </a:xfrm>
          <a:prstGeom prst="line">
            <a:avLst/>
          </a:prstGeom>
          <a:noFill/>
          <a:ln w="25400" cap="flat" cmpd="sng" algn="ctr">
            <a:solidFill>
              <a:srgbClr val="FF9E1B"/>
            </a:solidFill>
            <a:prstDash val="solid"/>
          </a:ln>
          <a:effectLst/>
        </p:spPr>
      </p:cxnSp>
      <p:sp>
        <p:nvSpPr>
          <p:cNvPr id="12" name="Content Placeholder 2">
            <a:extLst>
              <a:ext uri="{FF2B5EF4-FFF2-40B4-BE49-F238E27FC236}">
                <a16:creationId xmlns:a16="http://schemas.microsoft.com/office/drawing/2014/main" id="{FA2B738D-D365-2D40-854D-B1A4453C2536}"/>
              </a:ext>
            </a:extLst>
          </p:cNvPr>
          <p:cNvSpPr>
            <a:spLocks noGrp="1"/>
          </p:cNvSpPr>
          <p:nvPr>
            <p:ph idx="10" hasCustomPrompt="1"/>
          </p:nvPr>
        </p:nvSpPr>
        <p:spPr>
          <a:xfrm>
            <a:off x="457200" y="3533726"/>
            <a:ext cx="1884066" cy="180872"/>
          </a:xfrm>
        </p:spPr>
        <p:txBody>
          <a:bodyPr tIns="0" bIns="0"/>
          <a:lstStyle>
            <a:lvl1pPr algn="ctr">
              <a:defRPr sz="1400" b="0"/>
            </a:lvl1pPr>
          </a:lstStyle>
          <a:p>
            <a:pPr lvl="0"/>
            <a:r>
              <a:rPr lang="en-US" dirty="0"/>
              <a:t>Title</a:t>
            </a:r>
          </a:p>
        </p:txBody>
      </p:sp>
      <p:sp>
        <p:nvSpPr>
          <p:cNvPr id="13" name="Picture Placeholder 12">
            <a:extLst>
              <a:ext uri="{FF2B5EF4-FFF2-40B4-BE49-F238E27FC236}">
                <a16:creationId xmlns:a16="http://schemas.microsoft.com/office/drawing/2014/main" id="{5106873E-C6BC-3745-B0E6-7DA59465F494}"/>
              </a:ext>
            </a:extLst>
          </p:cNvPr>
          <p:cNvSpPr>
            <a:spLocks noGrp="1"/>
          </p:cNvSpPr>
          <p:nvPr>
            <p:ph type="pic" sz="quarter" idx="11"/>
          </p:nvPr>
        </p:nvSpPr>
        <p:spPr>
          <a:xfrm>
            <a:off x="457200" y="1292562"/>
            <a:ext cx="1884363" cy="1884362"/>
          </a:xfrm>
        </p:spPr>
        <p:txBody>
          <a:bodyPr/>
          <a:lstStyle/>
          <a:p>
            <a:endParaRPr lang="en-US" dirty="0"/>
          </a:p>
        </p:txBody>
      </p:sp>
      <p:sp>
        <p:nvSpPr>
          <p:cNvPr id="14" name="Content Placeholder 2">
            <a:extLst>
              <a:ext uri="{FF2B5EF4-FFF2-40B4-BE49-F238E27FC236}">
                <a16:creationId xmlns:a16="http://schemas.microsoft.com/office/drawing/2014/main" id="{33B9BACD-503D-9F42-9DF1-648917E19B70}"/>
              </a:ext>
            </a:extLst>
          </p:cNvPr>
          <p:cNvSpPr>
            <a:spLocks noGrp="1"/>
          </p:cNvSpPr>
          <p:nvPr>
            <p:ph idx="12" hasCustomPrompt="1"/>
          </p:nvPr>
        </p:nvSpPr>
        <p:spPr>
          <a:xfrm>
            <a:off x="2567354" y="3295858"/>
            <a:ext cx="1884066" cy="180872"/>
          </a:xfrm>
        </p:spPr>
        <p:txBody>
          <a:bodyPr tIns="0" bIns="0"/>
          <a:lstStyle>
            <a:lvl1pPr algn="ctr">
              <a:defRPr sz="1400" b="1"/>
            </a:lvl1pPr>
          </a:lstStyle>
          <a:p>
            <a:pPr lvl="0"/>
            <a:r>
              <a:rPr lang="en-US" dirty="0" err="1"/>
              <a:t>Firstname</a:t>
            </a:r>
            <a:r>
              <a:rPr lang="en-US" dirty="0"/>
              <a:t> </a:t>
            </a:r>
            <a:r>
              <a:rPr lang="en-US" dirty="0" err="1"/>
              <a:t>Lastname</a:t>
            </a:r>
            <a:endParaRPr lang="en-US" dirty="0"/>
          </a:p>
        </p:txBody>
      </p:sp>
      <p:sp>
        <p:nvSpPr>
          <p:cNvPr id="15" name="Content Placeholder 2">
            <a:extLst>
              <a:ext uri="{FF2B5EF4-FFF2-40B4-BE49-F238E27FC236}">
                <a16:creationId xmlns:a16="http://schemas.microsoft.com/office/drawing/2014/main" id="{8D283A30-B205-B549-8B52-6394BC64F941}"/>
              </a:ext>
            </a:extLst>
          </p:cNvPr>
          <p:cNvSpPr>
            <a:spLocks noGrp="1"/>
          </p:cNvSpPr>
          <p:nvPr>
            <p:ph idx="13" hasCustomPrompt="1"/>
          </p:nvPr>
        </p:nvSpPr>
        <p:spPr>
          <a:xfrm>
            <a:off x="2567354" y="3533726"/>
            <a:ext cx="1884066" cy="180872"/>
          </a:xfrm>
        </p:spPr>
        <p:txBody>
          <a:bodyPr tIns="0" bIns="0"/>
          <a:lstStyle>
            <a:lvl1pPr algn="ctr">
              <a:defRPr sz="1400" b="0"/>
            </a:lvl1pPr>
          </a:lstStyle>
          <a:p>
            <a:pPr lvl="0"/>
            <a:r>
              <a:rPr lang="en-US" dirty="0"/>
              <a:t>Title</a:t>
            </a:r>
          </a:p>
        </p:txBody>
      </p:sp>
      <p:sp>
        <p:nvSpPr>
          <p:cNvPr id="16" name="Picture Placeholder 12">
            <a:extLst>
              <a:ext uri="{FF2B5EF4-FFF2-40B4-BE49-F238E27FC236}">
                <a16:creationId xmlns:a16="http://schemas.microsoft.com/office/drawing/2014/main" id="{197BB462-DDB9-9142-927E-4C0C7CA5987B}"/>
              </a:ext>
            </a:extLst>
          </p:cNvPr>
          <p:cNvSpPr>
            <a:spLocks noGrp="1"/>
          </p:cNvSpPr>
          <p:nvPr>
            <p:ph type="pic" sz="quarter" idx="14"/>
          </p:nvPr>
        </p:nvSpPr>
        <p:spPr>
          <a:xfrm>
            <a:off x="2567354" y="1292562"/>
            <a:ext cx="1884363" cy="1884362"/>
          </a:xfrm>
        </p:spPr>
        <p:txBody>
          <a:bodyPr/>
          <a:lstStyle/>
          <a:p>
            <a:endParaRPr lang="en-US" dirty="0"/>
          </a:p>
        </p:txBody>
      </p:sp>
      <p:sp>
        <p:nvSpPr>
          <p:cNvPr id="17" name="Content Placeholder 2">
            <a:extLst>
              <a:ext uri="{FF2B5EF4-FFF2-40B4-BE49-F238E27FC236}">
                <a16:creationId xmlns:a16="http://schemas.microsoft.com/office/drawing/2014/main" id="{8DAFFE17-DE00-2A4F-B401-5160B48F509B}"/>
              </a:ext>
            </a:extLst>
          </p:cNvPr>
          <p:cNvSpPr>
            <a:spLocks noGrp="1"/>
          </p:cNvSpPr>
          <p:nvPr>
            <p:ph idx="15" hasCustomPrompt="1"/>
          </p:nvPr>
        </p:nvSpPr>
        <p:spPr>
          <a:xfrm>
            <a:off x="4697605" y="3295858"/>
            <a:ext cx="1884066" cy="180872"/>
          </a:xfrm>
        </p:spPr>
        <p:txBody>
          <a:bodyPr tIns="0" bIns="0"/>
          <a:lstStyle>
            <a:lvl1pPr algn="ctr">
              <a:defRPr sz="1400" b="1"/>
            </a:lvl1pPr>
          </a:lstStyle>
          <a:p>
            <a:pPr lvl="0"/>
            <a:r>
              <a:rPr lang="en-US" dirty="0" err="1"/>
              <a:t>Firstname</a:t>
            </a:r>
            <a:r>
              <a:rPr lang="en-US" dirty="0"/>
              <a:t> </a:t>
            </a:r>
            <a:r>
              <a:rPr lang="en-US" dirty="0" err="1"/>
              <a:t>Lastname</a:t>
            </a:r>
            <a:endParaRPr lang="en-US" dirty="0"/>
          </a:p>
        </p:txBody>
      </p:sp>
      <p:sp>
        <p:nvSpPr>
          <p:cNvPr id="18" name="Content Placeholder 2">
            <a:extLst>
              <a:ext uri="{FF2B5EF4-FFF2-40B4-BE49-F238E27FC236}">
                <a16:creationId xmlns:a16="http://schemas.microsoft.com/office/drawing/2014/main" id="{4E77E2D8-6915-6F45-863A-68D54F10340E}"/>
              </a:ext>
            </a:extLst>
          </p:cNvPr>
          <p:cNvSpPr>
            <a:spLocks noGrp="1"/>
          </p:cNvSpPr>
          <p:nvPr>
            <p:ph idx="16" hasCustomPrompt="1"/>
          </p:nvPr>
        </p:nvSpPr>
        <p:spPr>
          <a:xfrm>
            <a:off x="4697605" y="3533726"/>
            <a:ext cx="1884066" cy="180872"/>
          </a:xfrm>
        </p:spPr>
        <p:txBody>
          <a:bodyPr tIns="0" bIns="0"/>
          <a:lstStyle>
            <a:lvl1pPr algn="ctr">
              <a:defRPr sz="1400" b="0"/>
            </a:lvl1pPr>
          </a:lstStyle>
          <a:p>
            <a:pPr lvl="0"/>
            <a:r>
              <a:rPr lang="en-US" dirty="0"/>
              <a:t>Title</a:t>
            </a:r>
          </a:p>
        </p:txBody>
      </p:sp>
      <p:sp>
        <p:nvSpPr>
          <p:cNvPr id="19" name="Picture Placeholder 12">
            <a:extLst>
              <a:ext uri="{FF2B5EF4-FFF2-40B4-BE49-F238E27FC236}">
                <a16:creationId xmlns:a16="http://schemas.microsoft.com/office/drawing/2014/main" id="{1381B83F-1359-0848-B704-4BFFE43FD052}"/>
              </a:ext>
            </a:extLst>
          </p:cNvPr>
          <p:cNvSpPr>
            <a:spLocks noGrp="1"/>
          </p:cNvSpPr>
          <p:nvPr>
            <p:ph type="pic" sz="quarter" idx="17"/>
          </p:nvPr>
        </p:nvSpPr>
        <p:spPr>
          <a:xfrm>
            <a:off x="4697605" y="1292562"/>
            <a:ext cx="1884363" cy="1884362"/>
          </a:xfrm>
        </p:spPr>
        <p:txBody>
          <a:bodyPr/>
          <a:lstStyle/>
          <a:p>
            <a:endParaRPr lang="en-US" dirty="0"/>
          </a:p>
        </p:txBody>
      </p:sp>
      <p:sp>
        <p:nvSpPr>
          <p:cNvPr id="20" name="Content Placeholder 2">
            <a:extLst>
              <a:ext uri="{FF2B5EF4-FFF2-40B4-BE49-F238E27FC236}">
                <a16:creationId xmlns:a16="http://schemas.microsoft.com/office/drawing/2014/main" id="{1B4D6C07-1FB7-AB4A-90C8-50000D63F278}"/>
              </a:ext>
            </a:extLst>
          </p:cNvPr>
          <p:cNvSpPr>
            <a:spLocks noGrp="1"/>
          </p:cNvSpPr>
          <p:nvPr>
            <p:ph idx="18" hasCustomPrompt="1"/>
          </p:nvPr>
        </p:nvSpPr>
        <p:spPr>
          <a:xfrm>
            <a:off x="6817807" y="3295858"/>
            <a:ext cx="1884066" cy="180872"/>
          </a:xfrm>
        </p:spPr>
        <p:txBody>
          <a:bodyPr tIns="0" bIns="0"/>
          <a:lstStyle>
            <a:lvl1pPr algn="ctr">
              <a:defRPr sz="1400" b="1"/>
            </a:lvl1pPr>
          </a:lstStyle>
          <a:p>
            <a:pPr lvl="0"/>
            <a:r>
              <a:rPr lang="en-US" dirty="0" err="1"/>
              <a:t>Firstname</a:t>
            </a:r>
            <a:r>
              <a:rPr lang="en-US" dirty="0"/>
              <a:t> </a:t>
            </a:r>
            <a:r>
              <a:rPr lang="en-US" dirty="0" err="1"/>
              <a:t>Lastname</a:t>
            </a:r>
            <a:endParaRPr lang="en-US" dirty="0"/>
          </a:p>
        </p:txBody>
      </p:sp>
      <p:sp>
        <p:nvSpPr>
          <p:cNvPr id="21" name="Content Placeholder 2">
            <a:extLst>
              <a:ext uri="{FF2B5EF4-FFF2-40B4-BE49-F238E27FC236}">
                <a16:creationId xmlns:a16="http://schemas.microsoft.com/office/drawing/2014/main" id="{8803F065-D850-F145-81EE-8F85BAB99D66}"/>
              </a:ext>
            </a:extLst>
          </p:cNvPr>
          <p:cNvSpPr>
            <a:spLocks noGrp="1"/>
          </p:cNvSpPr>
          <p:nvPr>
            <p:ph idx="19" hasCustomPrompt="1"/>
          </p:nvPr>
        </p:nvSpPr>
        <p:spPr>
          <a:xfrm>
            <a:off x="6817807" y="3533726"/>
            <a:ext cx="1884066" cy="180872"/>
          </a:xfrm>
        </p:spPr>
        <p:txBody>
          <a:bodyPr tIns="0" bIns="0"/>
          <a:lstStyle>
            <a:lvl1pPr algn="ctr">
              <a:defRPr sz="1400" b="0"/>
            </a:lvl1pPr>
          </a:lstStyle>
          <a:p>
            <a:pPr lvl="0"/>
            <a:r>
              <a:rPr lang="en-US" dirty="0"/>
              <a:t>Title</a:t>
            </a:r>
          </a:p>
        </p:txBody>
      </p:sp>
      <p:sp>
        <p:nvSpPr>
          <p:cNvPr id="22" name="Picture Placeholder 12">
            <a:extLst>
              <a:ext uri="{FF2B5EF4-FFF2-40B4-BE49-F238E27FC236}">
                <a16:creationId xmlns:a16="http://schemas.microsoft.com/office/drawing/2014/main" id="{D1D8E6F1-F8E3-744E-974E-0AC03EAEB954}"/>
              </a:ext>
            </a:extLst>
          </p:cNvPr>
          <p:cNvSpPr>
            <a:spLocks noGrp="1"/>
          </p:cNvSpPr>
          <p:nvPr>
            <p:ph type="pic" sz="quarter" idx="20"/>
          </p:nvPr>
        </p:nvSpPr>
        <p:spPr>
          <a:xfrm>
            <a:off x="6817807" y="1292562"/>
            <a:ext cx="1884363" cy="1884362"/>
          </a:xfrm>
        </p:spPr>
        <p:txBody>
          <a:bodyPr/>
          <a:lstStyle/>
          <a:p>
            <a:endParaRPr lang="en-US" dirty="0"/>
          </a:p>
        </p:txBody>
      </p:sp>
    </p:spTree>
    <p:extLst>
      <p:ext uri="{BB962C8B-B14F-4D97-AF65-F5344CB8AC3E}">
        <p14:creationId xmlns:p14="http://schemas.microsoft.com/office/powerpoint/2010/main" val="214406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io - singular">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08893" y="3075989"/>
            <a:ext cx="1884066" cy="180872"/>
          </a:xfrm>
        </p:spPr>
        <p:txBody>
          <a:bodyPr tIns="0" bIns="0"/>
          <a:lstStyle>
            <a:lvl1pPr algn="ctr">
              <a:defRPr sz="1400" b="1"/>
            </a:lvl1pPr>
          </a:lstStyle>
          <a:p>
            <a:pPr lvl="0"/>
            <a:r>
              <a:rPr lang="en-US" dirty="0" err="1"/>
              <a:t>Firstname</a:t>
            </a:r>
            <a:r>
              <a:rPr lang="en-US" dirty="0"/>
              <a:t> </a:t>
            </a:r>
            <a:r>
              <a:rPr lang="en-US" dirty="0" err="1"/>
              <a:t>Lastname</a:t>
            </a:r>
            <a:endParaRPr lang="en-US" dirty="0"/>
          </a:p>
        </p:txBody>
      </p:sp>
      <p:sp>
        <p:nvSpPr>
          <p:cNvPr id="8" name="TextBox 7">
            <a:extLst>
              <a:ext uri="{FF2B5EF4-FFF2-40B4-BE49-F238E27FC236}">
                <a16:creationId xmlns:a16="http://schemas.microsoft.com/office/drawing/2014/main" id="{7620954D-82D3-1D4B-A1CD-3A1E0C8A9DC6}"/>
              </a:ext>
            </a:extLst>
          </p:cNvPr>
          <p:cNvSpPr txBox="1"/>
          <p:nvPr/>
        </p:nvSpPr>
        <p:spPr>
          <a:xfrm>
            <a:off x="8550442" y="4652347"/>
            <a:ext cx="285583" cy="153888"/>
          </a:xfrm>
          <a:prstGeom prst="rect">
            <a:avLst/>
          </a:prstGeom>
          <a:noFill/>
        </p:spPr>
        <p:txBody>
          <a:bodyPr wrap="square" lIns="0" tIns="0" rIns="0" bIns="0" rtlCol="0">
            <a:spAutoFit/>
          </a:bodyPr>
          <a:lstStyle/>
          <a:p>
            <a:fld id="{9CBAD4DA-9C98-6A46-AD8B-74936096646F}" type="slidenum">
              <a:rPr lang="en-US" sz="1000" smtClean="0">
                <a:solidFill>
                  <a:schemeClr val="bg2"/>
                </a:solidFill>
              </a:rPr>
              <a:t>‹#›</a:t>
            </a:fld>
            <a:endParaRPr lang="en-US" sz="1000" dirty="0">
              <a:solidFill>
                <a:schemeClr val="bg2"/>
              </a:solidFill>
            </a:endParaRPr>
          </a:p>
        </p:txBody>
      </p:sp>
      <p:sp>
        <p:nvSpPr>
          <p:cNvPr id="11" name="Rectangle 10">
            <a:extLst>
              <a:ext uri="{FF2B5EF4-FFF2-40B4-BE49-F238E27FC236}">
                <a16:creationId xmlns:a16="http://schemas.microsoft.com/office/drawing/2014/main" id="{E467268D-0C35-CD40-837F-419B991684A7}"/>
              </a:ext>
            </a:extLst>
          </p:cNvPr>
          <p:cNvSpPr/>
          <p:nvPr/>
        </p:nvSpPr>
        <p:spPr>
          <a:xfrm>
            <a:off x="0" y="5013325"/>
            <a:ext cx="9144000" cy="130175"/>
          </a:xfrm>
          <a:prstGeom prst="rect">
            <a:avLst/>
          </a:prstGeom>
          <a:gradFill flip="none" rotWithShape="1">
            <a:gsLst>
              <a:gs pos="0">
                <a:schemeClr val="accent1"/>
              </a:gs>
              <a:gs pos="50000">
                <a:schemeClr val="accent4"/>
              </a:gs>
              <a:gs pos="100000">
                <a:schemeClr val="accent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sz="1200" dirty="0">
              <a:solidFill>
                <a:schemeClr val="bg1"/>
              </a:solidFill>
            </a:endParaRPr>
          </a:p>
        </p:txBody>
      </p:sp>
      <p:pic>
        <p:nvPicPr>
          <p:cNvPr id="10" name="Picture 9">
            <a:extLst>
              <a:ext uri="{FF2B5EF4-FFF2-40B4-BE49-F238E27FC236}">
                <a16:creationId xmlns:a16="http://schemas.microsoft.com/office/drawing/2014/main" id="{29A68A45-814D-3841-A12D-625B7BCCEC3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28625" y="4534790"/>
            <a:ext cx="749300" cy="366521"/>
          </a:xfrm>
          <a:prstGeom prst="rect">
            <a:avLst/>
          </a:prstGeom>
        </p:spPr>
      </p:pic>
      <p:cxnSp>
        <p:nvCxnSpPr>
          <p:cNvPr id="9" name="Straight Connector 8">
            <a:extLst>
              <a:ext uri="{FF2B5EF4-FFF2-40B4-BE49-F238E27FC236}">
                <a16:creationId xmlns:a16="http://schemas.microsoft.com/office/drawing/2014/main" id="{0DE28399-29DC-804D-A2F4-95C7B06E8EC0}"/>
              </a:ext>
            </a:extLst>
          </p:cNvPr>
          <p:cNvCxnSpPr>
            <a:cxnSpLocks/>
          </p:cNvCxnSpPr>
          <p:nvPr/>
        </p:nvCxnSpPr>
        <p:spPr>
          <a:xfrm>
            <a:off x="2972282" y="701213"/>
            <a:ext cx="0" cy="3741075"/>
          </a:xfrm>
          <a:prstGeom prst="line">
            <a:avLst/>
          </a:prstGeom>
          <a:noFill/>
          <a:ln w="25400" cap="flat" cmpd="sng" algn="ctr">
            <a:solidFill>
              <a:srgbClr val="FF9E1B"/>
            </a:solidFill>
            <a:prstDash val="solid"/>
          </a:ln>
          <a:effectLst/>
        </p:spPr>
      </p:cxnSp>
      <p:sp>
        <p:nvSpPr>
          <p:cNvPr id="12" name="Content Placeholder 2">
            <a:extLst>
              <a:ext uri="{FF2B5EF4-FFF2-40B4-BE49-F238E27FC236}">
                <a16:creationId xmlns:a16="http://schemas.microsoft.com/office/drawing/2014/main" id="{FA2B738D-D365-2D40-854D-B1A4453C2536}"/>
              </a:ext>
            </a:extLst>
          </p:cNvPr>
          <p:cNvSpPr>
            <a:spLocks noGrp="1"/>
          </p:cNvSpPr>
          <p:nvPr>
            <p:ph idx="10" hasCustomPrompt="1"/>
          </p:nvPr>
        </p:nvSpPr>
        <p:spPr>
          <a:xfrm>
            <a:off x="808893" y="3313857"/>
            <a:ext cx="1884066" cy="180872"/>
          </a:xfrm>
        </p:spPr>
        <p:txBody>
          <a:bodyPr tIns="0" bIns="0"/>
          <a:lstStyle>
            <a:lvl1pPr algn="ctr">
              <a:defRPr sz="1400" b="0"/>
            </a:lvl1pPr>
          </a:lstStyle>
          <a:p>
            <a:pPr lvl="0"/>
            <a:r>
              <a:rPr lang="en-US" dirty="0"/>
              <a:t>Title</a:t>
            </a:r>
          </a:p>
        </p:txBody>
      </p:sp>
      <p:sp>
        <p:nvSpPr>
          <p:cNvPr id="13" name="Picture Placeholder 12">
            <a:extLst>
              <a:ext uri="{FF2B5EF4-FFF2-40B4-BE49-F238E27FC236}">
                <a16:creationId xmlns:a16="http://schemas.microsoft.com/office/drawing/2014/main" id="{5106873E-C6BC-3745-B0E6-7DA59465F494}"/>
              </a:ext>
            </a:extLst>
          </p:cNvPr>
          <p:cNvSpPr>
            <a:spLocks noGrp="1"/>
          </p:cNvSpPr>
          <p:nvPr>
            <p:ph type="pic" sz="quarter" idx="11"/>
          </p:nvPr>
        </p:nvSpPr>
        <p:spPr>
          <a:xfrm>
            <a:off x="808893" y="1072693"/>
            <a:ext cx="1884363" cy="1884362"/>
          </a:xfrm>
        </p:spPr>
        <p:txBody>
          <a:bodyPr/>
          <a:lstStyle/>
          <a:p>
            <a:endParaRPr lang="en-US" dirty="0"/>
          </a:p>
        </p:txBody>
      </p:sp>
      <p:sp>
        <p:nvSpPr>
          <p:cNvPr id="5" name="Text Placeholder 4">
            <a:extLst>
              <a:ext uri="{FF2B5EF4-FFF2-40B4-BE49-F238E27FC236}">
                <a16:creationId xmlns:a16="http://schemas.microsoft.com/office/drawing/2014/main" id="{C08B7DFC-E1F9-5B47-A4A4-CCE71D6EF028}"/>
              </a:ext>
            </a:extLst>
          </p:cNvPr>
          <p:cNvSpPr>
            <a:spLocks noGrp="1"/>
          </p:cNvSpPr>
          <p:nvPr>
            <p:ph type="body" sz="quarter" idx="12" hasCustomPrompt="1"/>
          </p:nvPr>
        </p:nvSpPr>
        <p:spPr>
          <a:xfrm>
            <a:off x="3276600" y="1072356"/>
            <a:ext cx="5410200" cy="2998788"/>
          </a:xfrm>
        </p:spPr>
        <p:txBody>
          <a:bodyPr/>
          <a:lstStyle>
            <a:lvl1pPr>
              <a:defRPr sz="1800"/>
            </a:lvl1pPr>
          </a:lstStyle>
          <a:p>
            <a:pPr lvl="0"/>
            <a:r>
              <a:rPr lang="en-US" dirty="0"/>
              <a:t>Click to edit bio</a:t>
            </a:r>
          </a:p>
        </p:txBody>
      </p:sp>
    </p:spTree>
    <p:extLst>
      <p:ext uri="{BB962C8B-B14F-4D97-AF65-F5344CB8AC3E}">
        <p14:creationId xmlns:p14="http://schemas.microsoft.com/office/powerpoint/2010/main" val="2885909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io - two peop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1482133" y="1979966"/>
            <a:ext cx="1884066" cy="180872"/>
          </a:xfrm>
        </p:spPr>
        <p:txBody>
          <a:bodyPr tIns="0" bIns="0"/>
          <a:lstStyle>
            <a:lvl1pPr algn="ctr">
              <a:defRPr sz="1400" b="1"/>
            </a:lvl1pPr>
          </a:lstStyle>
          <a:p>
            <a:pPr lvl="0"/>
            <a:r>
              <a:rPr lang="en-US" dirty="0" err="1"/>
              <a:t>Firstname</a:t>
            </a:r>
            <a:r>
              <a:rPr lang="en-US" dirty="0"/>
              <a:t> </a:t>
            </a:r>
            <a:r>
              <a:rPr lang="en-US" dirty="0" err="1"/>
              <a:t>Lastname</a:t>
            </a:r>
            <a:endParaRPr lang="en-US" dirty="0"/>
          </a:p>
        </p:txBody>
      </p:sp>
      <p:sp>
        <p:nvSpPr>
          <p:cNvPr id="8" name="TextBox 7">
            <a:extLst>
              <a:ext uri="{FF2B5EF4-FFF2-40B4-BE49-F238E27FC236}">
                <a16:creationId xmlns:a16="http://schemas.microsoft.com/office/drawing/2014/main" id="{7620954D-82D3-1D4B-A1CD-3A1E0C8A9DC6}"/>
              </a:ext>
            </a:extLst>
          </p:cNvPr>
          <p:cNvSpPr txBox="1"/>
          <p:nvPr/>
        </p:nvSpPr>
        <p:spPr>
          <a:xfrm>
            <a:off x="8550442" y="4652347"/>
            <a:ext cx="285583" cy="153888"/>
          </a:xfrm>
          <a:prstGeom prst="rect">
            <a:avLst/>
          </a:prstGeom>
          <a:noFill/>
        </p:spPr>
        <p:txBody>
          <a:bodyPr wrap="square" lIns="0" tIns="0" rIns="0" bIns="0" rtlCol="0">
            <a:spAutoFit/>
          </a:bodyPr>
          <a:lstStyle/>
          <a:p>
            <a:fld id="{9CBAD4DA-9C98-6A46-AD8B-74936096646F}" type="slidenum">
              <a:rPr lang="en-US" sz="1000" smtClean="0">
                <a:solidFill>
                  <a:schemeClr val="bg2"/>
                </a:solidFill>
              </a:rPr>
              <a:t>‹#›</a:t>
            </a:fld>
            <a:endParaRPr lang="en-US" sz="1000" dirty="0">
              <a:solidFill>
                <a:schemeClr val="bg2"/>
              </a:solidFill>
            </a:endParaRPr>
          </a:p>
        </p:txBody>
      </p:sp>
      <p:sp>
        <p:nvSpPr>
          <p:cNvPr id="11" name="Rectangle 10">
            <a:extLst>
              <a:ext uri="{FF2B5EF4-FFF2-40B4-BE49-F238E27FC236}">
                <a16:creationId xmlns:a16="http://schemas.microsoft.com/office/drawing/2014/main" id="{E467268D-0C35-CD40-837F-419B991684A7}"/>
              </a:ext>
            </a:extLst>
          </p:cNvPr>
          <p:cNvSpPr/>
          <p:nvPr/>
        </p:nvSpPr>
        <p:spPr>
          <a:xfrm>
            <a:off x="0" y="5013325"/>
            <a:ext cx="9144000" cy="130175"/>
          </a:xfrm>
          <a:prstGeom prst="rect">
            <a:avLst/>
          </a:prstGeom>
          <a:gradFill flip="none" rotWithShape="1">
            <a:gsLst>
              <a:gs pos="0">
                <a:schemeClr val="accent1"/>
              </a:gs>
              <a:gs pos="50000">
                <a:schemeClr val="accent4"/>
              </a:gs>
              <a:gs pos="100000">
                <a:schemeClr val="accent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sz="1200" dirty="0">
              <a:solidFill>
                <a:schemeClr val="bg1"/>
              </a:solidFill>
            </a:endParaRPr>
          </a:p>
        </p:txBody>
      </p:sp>
      <p:pic>
        <p:nvPicPr>
          <p:cNvPr id="10" name="Picture 9">
            <a:extLst>
              <a:ext uri="{FF2B5EF4-FFF2-40B4-BE49-F238E27FC236}">
                <a16:creationId xmlns:a16="http://schemas.microsoft.com/office/drawing/2014/main" id="{29A68A45-814D-3841-A12D-625B7BCCEC3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28625" y="4534790"/>
            <a:ext cx="749300" cy="366521"/>
          </a:xfrm>
          <a:prstGeom prst="rect">
            <a:avLst/>
          </a:prstGeom>
        </p:spPr>
      </p:pic>
      <p:cxnSp>
        <p:nvCxnSpPr>
          <p:cNvPr id="9" name="Straight Connector 8">
            <a:extLst>
              <a:ext uri="{FF2B5EF4-FFF2-40B4-BE49-F238E27FC236}">
                <a16:creationId xmlns:a16="http://schemas.microsoft.com/office/drawing/2014/main" id="{0DE28399-29DC-804D-A2F4-95C7B06E8EC0}"/>
              </a:ext>
            </a:extLst>
          </p:cNvPr>
          <p:cNvCxnSpPr>
            <a:cxnSpLocks/>
          </p:cNvCxnSpPr>
          <p:nvPr/>
        </p:nvCxnSpPr>
        <p:spPr>
          <a:xfrm>
            <a:off x="4572000" y="438150"/>
            <a:ext cx="0" cy="4004138"/>
          </a:xfrm>
          <a:prstGeom prst="line">
            <a:avLst/>
          </a:prstGeom>
          <a:noFill/>
          <a:ln w="25400" cap="flat" cmpd="sng" algn="ctr">
            <a:solidFill>
              <a:srgbClr val="FF9E1B"/>
            </a:solidFill>
            <a:prstDash val="solid"/>
          </a:ln>
          <a:effectLst/>
        </p:spPr>
      </p:cxnSp>
      <p:sp>
        <p:nvSpPr>
          <p:cNvPr id="12" name="Content Placeholder 2">
            <a:extLst>
              <a:ext uri="{FF2B5EF4-FFF2-40B4-BE49-F238E27FC236}">
                <a16:creationId xmlns:a16="http://schemas.microsoft.com/office/drawing/2014/main" id="{FA2B738D-D365-2D40-854D-B1A4453C2536}"/>
              </a:ext>
            </a:extLst>
          </p:cNvPr>
          <p:cNvSpPr>
            <a:spLocks noGrp="1"/>
          </p:cNvSpPr>
          <p:nvPr>
            <p:ph idx="10" hasCustomPrompt="1"/>
          </p:nvPr>
        </p:nvSpPr>
        <p:spPr>
          <a:xfrm>
            <a:off x="1482133" y="2217834"/>
            <a:ext cx="1884066" cy="180872"/>
          </a:xfrm>
        </p:spPr>
        <p:txBody>
          <a:bodyPr tIns="0" bIns="0"/>
          <a:lstStyle>
            <a:lvl1pPr algn="ctr">
              <a:defRPr sz="1400" b="0"/>
            </a:lvl1pPr>
          </a:lstStyle>
          <a:p>
            <a:pPr lvl="0"/>
            <a:r>
              <a:rPr lang="en-US" dirty="0"/>
              <a:t>Title</a:t>
            </a:r>
          </a:p>
        </p:txBody>
      </p:sp>
      <p:sp>
        <p:nvSpPr>
          <p:cNvPr id="13" name="Picture Placeholder 12">
            <a:extLst>
              <a:ext uri="{FF2B5EF4-FFF2-40B4-BE49-F238E27FC236}">
                <a16:creationId xmlns:a16="http://schemas.microsoft.com/office/drawing/2014/main" id="{5106873E-C6BC-3745-B0E6-7DA59465F494}"/>
              </a:ext>
            </a:extLst>
          </p:cNvPr>
          <p:cNvSpPr>
            <a:spLocks noGrp="1"/>
          </p:cNvSpPr>
          <p:nvPr>
            <p:ph type="pic" sz="quarter" idx="11"/>
          </p:nvPr>
        </p:nvSpPr>
        <p:spPr>
          <a:xfrm>
            <a:off x="1738783" y="451332"/>
            <a:ext cx="1409700" cy="1409699"/>
          </a:xfrm>
        </p:spPr>
        <p:txBody>
          <a:bodyPr/>
          <a:lstStyle/>
          <a:p>
            <a:endParaRPr lang="en-US" dirty="0"/>
          </a:p>
        </p:txBody>
      </p:sp>
      <p:sp>
        <p:nvSpPr>
          <p:cNvPr id="5" name="Text Placeholder 4">
            <a:extLst>
              <a:ext uri="{FF2B5EF4-FFF2-40B4-BE49-F238E27FC236}">
                <a16:creationId xmlns:a16="http://schemas.microsoft.com/office/drawing/2014/main" id="{C08B7DFC-E1F9-5B47-A4A4-CCE71D6EF028}"/>
              </a:ext>
            </a:extLst>
          </p:cNvPr>
          <p:cNvSpPr>
            <a:spLocks noGrp="1"/>
          </p:cNvSpPr>
          <p:nvPr>
            <p:ph type="body" sz="quarter" idx="12" hasCustomPrompt="1"/>
          </p:nvPr>
        </p:nvSpPr>
        <p:spPr>
          <a:xfrm>
            <a:off x="457200" y="2580385"/>
            <a:ext cx="3870158" cy="1842391"/>
          </a:xfrm>
        </p:spPr>
        <p:txBody>
          <a:bodyPr/>
          <a:lstStyle>
            <a:lvl1pPr>
              <a:defRPr sz="1600"/>
            </a:lvl1pPr>
          </a:lstStyle>
          <a:p>
            <a:pPr lvl="0"/>
            <a:r>
              <a:rPr lang="en-US" dirty="0"/>
              <a:t>Click to edit bio</a:t>
            </a:r>
          </a:p>
        </p:txBody>
      </p:sp>
      <p:sp>
        <p:nvSpPr>
          <p:cNvPr id="14" name="Content Placeholder 2">
            <a:extLst>
              <a:ext uri="{FF2B5EF4-FFF2-40B4-BE49-F238E27FC236}">
                <a16:creationId xmlns:a16="http://schemas.microsoft.com/office/drawing/2014/main" id="{743E6C5E-952C-EA4D-AC28-197531E196E8}"/>
              </a:ext>
            </a:extLst>
          </p:cNvPr>
          <p:cNvSpPr>
            <a:spLocks noGrp="1"/>
          </p:cNvSpPr>
          <p:nvPr>
            <p:ph idx="13" hasCustomPrompt="1"/>
          </p:nvPr>
        </p:nvSpPr>
        <p:spPr>
          <a:xfrm>
            <a:off x="5833069" y="1979966"/>
            <a:ext cx="1884066" cy="180872"/>
          </a:xfrm>
        </p:spPr>
        <p:txBody>
          <a:bodyPr tIns="0" bIns="0"/>
          <a:lstStyle>
            <a:lvl1pPr algn="ctr">
              <a:defRPr sz="1400" b="1"/>
            </a:lvl1pPr>
          </a:lstStyle>
          <a:p>
            <a:pPr lvl="0"/>
            <a:r>
              <a:rPr lang="en-US" dirty="0" err="1"/>
              <a:t>Firstname</a:t>
            </a:r>
            <a:r>
              <a:rPr lang="en-US" dirty="0"/>
              <a:t> </a:t>
            </a:r>
            <a:r>
              <a:rPr lang="en-US" dirty="0" err="1"/>
              <a:t>Lastname</a:t>
            </a:r>
            <a:endParaRPr lang="en-US" dirty="0"/>
          </a:p>
        </p:txBody>
      </p:sp>
      <p:sp>
        <p:nvSpPr>
          <p:cNvPr id="15" name="Content Placeholder 2">
            <a:extLst>
              <a:ext uri="{FF2B5EF4-FFF2-40B4-BE49-F238E27FC236}">
                <a16:creationId xmlns:a16="http://schemas.microsoft.com/office/drawing/2014/main" id="{3F291390-D51B-9C42-8335-6307C90057B3}"/>
              </a:ext>
            </a:extLst>
          </p:cNvPr>
          <p:cNvSpPr>
            <a:spLocks noGrp="1"/>
          </p:cNvSpPr>
          <p:nvPr>
            <p:ph idx="14" hasCustomPrompt="1"/>
          </p:nvPr>
        </p:nvSpPr>
        <p:spPr>
          <a:xfrm>
            <a:off x="5833069" y="2217834"/>
            <a:ext cx="1884066" cy="180872"/>
          </a:xfrm>
        </p:spPr>
        <p:txBody>
          <a:bodyPr tIns="0" bIns="0"/>
          <a:lstStyle>
            <a:lvl1pPr algn="ctr">
              <a:defRPr sz="1400" b="0"/>
            </a:lvl1pPr>
          </a:lstStyle>
          <a:p>
            <a:pPr lvl="0"/>
            <a:r>
              <a:rPr lang="en-US" dirty="0"/>
              <a:t>Title</a:t>
            </a:r>
          </a:p>
        </p:txBody>
      </p:sp>
      <p:sp>
        <p:nvSpPr>
          <p:cNvPr id="16" name="Picture Placeholder 12">
            <a:extLst>
              <a:ext uri="{FF2B5EF4-FFF2-40B4-BE49-F238E27FC236}">
                <a16:creationId xmlns:a16="http://schemas.microsoft.com/office/drawing/2014/main" id="{634A434B-3BEC-A042-ACBB-FE4E40DEDA25}"/>
              </a:ext>
            </a:extLst>
          </p:cNvPr>
          <p:cNvSpPr>
            <a:spLocks noGrp="1"/>
          </p:cNvSpPr>
          <p:nvPr>
            <p:ph type="pic" sz="quarter" idx="15"/>
          </p:nvPr>
        </p:nvSpPr>
        <p:spPr>
          <a:xfrm>
            <a:off x="6089719" y="451332"/>
            <a:ext cx="1409700" cy="1409699"/>
          </a:xfrm>
        </p:spPr>
        <p:txBody>
          <a:bodyPr/>
          <a:lstStyle/>
          <a:p>
            <a:endParaRPr lang="en-US" dirty="0"/>
          </a:p>
        </p:txBody>
      </p:sp>
      <p:sp>
        <p:nvSpPr>
          <p:cNvPr id="17" name="Text Placeholder 4">
            <a:extLst>
              <a:ext uri="{FF2B5EF4-FFF2-40B4-BE49-F238E27FC236}">
                <a16:creationId xmlns:a16="http://schemas.microsoft.com/office/drawing/2014/main" id="{EF4ED330-7EAE-B849-B4C5-936EDB28ABB2}"/>
              </a:ext>
            </a:extLst>
          </p:cNvPr>
          <p:cNvSpPr>
            <a:spLocks noGrp="1"/>
          </p:cNvSpPr>
          <p:nvPr>
            <p:ph type="body" sz="quarter" idx="16" hasCustomPrompt="1"/>
          </p:nvPr>
        </p:nvSpPr>
        <p:spPr>
          <a:xfrm>
            <a:off x="4808136" y="2580385"/>
            <a:ext cx="3870158" cy="1842391"/>
          </a:xfrm>
        </p:spPr>
        <p:txBody>
          <a:bodyPr/>
          <a:lstStyle>
            <a:lvl1pPr>
              <a:defRPr sz="1600"/>
            </a:lvl1pPr>
          </a:lstStyle>
          <a:p>
            <a:pPr lvl="0"/>
            <a:r>
              <a:rPr lang="en-US" dirty="0"/>
              <a:t>Click to edit bio</a:t>
            </a:r>
          </a:p>
        </p:txBody>
      </p:sp>
    </p:spTree>
    <p:extLst>
      <p:ext uri="{BB962C8B-B14F-4D97-AF65-F5344CB8AC3E}">
        <p14:creationId xmlns:p14="http://schemas.microsoft.com/office/powerpoint/2010/main" val="3282482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with subtitle">
    <p:spTree>
      <p:nvGrpSpPr>
        <p:cNvPr id="1" name=""/>
        <p:cNvGrpSpPr/>
        <p:nvPr/>
      </p:nvGrpSpPr>
      <p:grpSpPr>
        <a:xfrm>
          <a:off x="0" y="0"/>
          <a:ext cx="0" cy="0"/>
          <a:chOff x="0" y="0"/>
          <a:chExt cx="0" cy="0"/>
        </a:xfrm>
      </p:grpSpPr>
      <p:sp>
        <p:nvSpPr>
          <p:cNvPr id="9" name="Rectangle 8"/>
          <p:cNvSpPr/>
          <p:nvPr userDrawn="1"/>
        </p:nvSpPr>
        <p:spPr>
          <a:xfrm>
            <a:off x="0" y="0"/>
            <a:ext cx="2784593" cy="50133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2" name="Title 1"/>
          <p:cNvSpPr>
            <a:spLocks noGrp="1"/>
          </p:cNvSpPr>
          <p:nvPr>
            <p:ph type="title" hasCustomPrompt="1"/>
          </p:nvPr>
        </p:nvSpPr>
        <p:spPr>
          <a:xfrm>
            <a:off x="457200" y="461649"/>
            <a:ext cx="1918855" cy="1623460"/>
          </a:xfrm>
        </p:spPr>
        <p:txBody>
          <a:bodyPr tIns="0" bIns="0"/>
          <a:lstStyle>
            <a:lvl1pPr>
              <a:defRPr>
                <a:solidFill>
                  <a:schemeClr val="bg1"/>
                </a:solidFill>
              </a:defRPr>
            </a:lvl1pPr>
          </a:lstStyle>
          <a:p>
            <a:r>
              <a:rPr lang="en-US" dirty="0"/>
              <a:t>Click to edit header (Arial Bold 20 </a:t>
            </a:r>
            <a:r>
              <a:rPr lang="en-US" dirty="0" err="1"/>
              <a:t>pt</a:t>
            </a:r>
            <a:r>
              <a:rPr lang="en-US" dirty="0"/>
              <a:t>, black)</a:t>
            </a:r>
          </a:p>
        </p:txBody>
      </p:sp>
      <p:sp>
        <p:nvSpPr>
          <p:cNvPr id="3" name="Content Placeholder 2"/>
          <p:cNvSpPr>
            <a:spLocks noGrp="1"/>
          </p:cNvSpPr>
          <p:nvPr>
            <p:ph idx="1"/>
          </p:nvPr>
        </p:nvSpPr>
        <p:spPr>
          <a:xfrm>
            <a:off x="3241793" y="466098"/>
            <a:ext cx="5077691" cy="3162242"/>
          </a:xfrm>
        </p:spPr>
        <p:txBody>
          <a:bodyPr t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7620954D-82D3-1D4B-A1CD-3A1E0C8A9DC6}"/>
              </a:ext>
            </a:extLst>
          </p:cNvPr>
          <p:cNvSpPr txBox="1"/>
          <p:nvPr/>
        </p:nvSpPr>
        <p:spPr>
          <a:xfrm>
            <a:off x="8550442" y="4652347"/>
            <a:ext cx="285583" cy="153888"/>
          </a:xfrm>
          <a:prstGeom prst="rect">
            <a:avLst/>
          </a:prstGeom>
          <a:noFill/>
        </p:spPr>
        <p:txBody>
          <a:bodyPr wrap="square" lIns="0" tIns="0" rIns="0" bIns="0" rtlCol="0">
            <a:spAutoFit/>
          </a:bodyPr>
          <a:lstStyle/>
          <a:p>
            <a:fld id="{9CBAD4DA-9C98-6A46-AD8B-74936096646F}" type="slidenum">
              <a:rPr lang="en-US" sz="1000" smtClean="0">
                <a:solidFill>
                  <a:schemeClr val="bg2"/>
                </a:solidFill>
              </a:rPr>
              <a:t>‹#›</a:t>
            </a:fld>
            <a:endParaRPr lang="en-US" sz="1000" dirty="0">
              <a:solidFill>
                <a:schemeClr val="bg2"/>
              </a:solidFill>
            </a:endParaRPr>
          </a:p>
        </p:txBody>
      </p:sp>
      <p:sp>
        <p:nvSpPr>
          <p:cNvPr id="11" name="Rectangle 10">
            <a:extLst>
              <a:ext uri="{FF2B5EF4-FFF2-40B4-BE49-F238E27FC236}">
                <a16:creationId xmlns:a16="http://schemas.microsoft.com/office/drawing/2014/main" id="{E467268D-0C35-CD40-837F-419B991684A7}"/>
              </a:ext>
            </a:extLst>
          </p:cNvPr>
          <p:cNvSpPr/>
          <p:nvPr/>
        </p:nvSpPr>
        <p:spPr>
          <a:xfrm>
            <a:off x="0" y="5013325"/>
            <a:ext cx="9144000" cy="130175"/>
          </a:xfrm>
          <a:prstGeom prst="rect">
            <a:avLst/>
          </a:prstGeom>
          <a:gradFill flip="none" rotWithShape="1">
            <a:gsLst>
              <a:gs pos="0">
                <a:schemeClr val="accent1"/>
              </a:gs>
              <a:gs pos="50000">
                <a:schemeClr val="accent4"/>
              </a:gs>
              <a:gs pos="100000">
                <a:schemeClr val="accent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sz="1200" dirty="0">
              <a:solidFill>
                <a:schemeClr val="bg1"/>
              </a:solidFill>
            </a:endParaRPr>
          </a:p>
        </p:txBody>
      </p:sp>
      <p:pic>
        <p:nvPicPr>
          <p:cNvPr id="10" name="Picture 9">
            <a:extLst>
              <a:ext uri="{FF2B5EF4-FFF2-40B4-BE49-F238E27FC236}">
                <a16:creationId xmlns:a16="http://schemas.microsoft.com/office/drawing/2014/main" id="{1201EACB-29BB-014D-AC8D-7044E9BC47CC}"/>
              </a:ext>
            </a:extLst>
          </p:cNvPr>
          <p:cNvPicPr>
            <a:picLocks noChangeAspect="1"/>
          </p:cNvPicPr>
          <p:nvPr/>
        </p:nvPicPr>
        <p:blipFill>
          <a:blip r:embed="rId2" cstate="hq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428625" y="4534790"/>
            <a:ext cx="749300" cy="366521"/>
          </a:xfrm>
          <a:prstGeom prst="rect">
            <a:avLst/>
          </a:prstGeom>
        </p:spPr>
      </p:pic>
    </p:spTree>
    <p:extLst>
      <p:ext uri="{BB962C8B-B14F-4D97-AF65-F5344CB8AC3E}">
        <p14:creationId xmlns:p14="http://schemas.microsoft.com/office/powerpoint/2010/main" val="1029982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One column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1649"/>
            <a:ext cx="8229600" cy="239984"/>
          </a:xfrm>
        </p:spPr>
        <p:txBody>
          <a:bodyPr tIns="0" bIns="0"/>
          <a:lstStyle/>
          <a:p>
            <a:r>
              <a:rPr lang="en-US" dirty="0"/>
              <a:t>Click to edit header (Arial Bold 20 </a:t>
            </a:r>
            <a:r>
              <a:rPr lang="en-US" dirty="0" err="1"/>
              <a:t>pt</a:t>
            </a:r>
            <a:r>
              <a:rPr lang="en-US" dirty="0"/>
              <a:t>, black)</a:t>
            </a:r>
          </a:p>
        </p:txBody>
      </p:sp>
      <p:sp>
        <p:nvSpPr>
          <p:cNvPr id="3" name="Content Placeholder 2"/>
          <p:cNvSpPr>
            <a:spLocks noGrp="1"/>
          </p:cNvSpPr>
          <p:nvPr>
            <p:ph idx="1"/>
          </p:nvPr>
        </p:nvSpPr>
        <p:spPr>
          <a:xfrm>
            <a:off x="457200" y="1165457"/>
            <a:ext cx="8229600" cy="3162242"/>
          </a:xfrm>
        </p:spPr>
        <p:txBody>
          <a:bodyPr t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7620954D-82D3-1D4B-A1CD-3A1E0C8A9DC6}"/>
              </a:ext>
            </a:extLst>
          </p:cNvPr>
          <p:cNvSpPr txBox="1"/>
          <p:nvPr/>
        </p:nvSpPr>
        <p:spPr>
          <a:xfrm>
            <a:off x="8550442" y="4652347"/>
            <a:ext cx="285583" cy="153888"/>
          </a:xfrm>
          <a:prstGeom prst="rect">
            <a:avLst/>
          </a:prstGeom>
          <a:noFill/>
        </p:spPr>
        <p:txBody>
          <a:bodyPr wrap="square" lIns="0" tIns="0" rIns="0" bIns="0" rtlCol="0">
            <a:spAutoFit/>
          </a:bodyPr>
          <a:lstStyle/>
          <a:p>
            <a:fld id="{9CBAD4DA-9C98-6A46-AD8B-74936096646F}" type="slidenum">
              <a:rPr lang="en-US" sz="1000" smtClean="0">
                <a:solidFill>
                  <a:schemeClr val="bg2"/>
                </a:solidFill>
              </a:rPr>
              <a:t>‹#›</a:t>
            </a:fld>
            <a:endParaRPr lang="en-US" sz="1000" dirty="0">
              <a:solidFill>
                <a:schemeClr val="bg2"/>
              </a:solidFill>
            </a:endParaRPr>
          </a:p>
        </p:txBody>
      </p:sp>
      <p:sp>
        <p:nvSpPr>
          <p:cNvPr id="11" name="Rectangle 10">
            <a:extLst>
              <a:ext uri="{FF2B5EF4-FFF2-40B4-BE49-F238E27FC236}">
                <a16:creationId xmlns:a16="http://schemas.microsoft.com/office/drawing/2014/main" id="{E467268D-0C35-CD40-837F-419B991684A7}"/>
              </a:ext>
            </a:extLst>
          </p:cNvPr>
          <p:cNvSpPr/>
          <p:nvPr/>
        </p:nvSpPr>
        <p:spPr>
          <a:xfrm>
            <a:off x="0" y="5013325"/>
            <a:ext cx="9144000" cy="130175"/>
          </a:xfrm>
          <a:prstGeom prst="rect">
            <a:avLst/>
          </a:prstGeom>
          <a:gradFill flip="none" rotWithShape="1">
            <a:gsLst>
              <a:gs pos="0">
                <a:schemeClr val="accent1"/>
              </a:gs>
              <a:gs pos="50000">
                <a:schemeClr val="accent4"/>
              </a:gs>
              <a:gs pos="100000">
                <a:schemeClr val="accent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sz="1200" dirty="0">
              <a:solidFill>
                <a:schemeClr val="bg1"/>
              </a:solidFill>
            </a:endParaRPr>
          </a:p>
        </p:txBody>
      </p:sp>
      <p:sp>
        <p:nvSpPr>
          <p:cNvPr id="5" name="Text Placeholder 4">
            <a:extLst>
              <a:ext uri="{FF2B5EF4-FFF2-40B4-BE49-F238E27FC236}">
                <a16:creationId xmlns:a16="http://schemas.microsoft.com/office/drawing/2014/main" id="{6A95D967-F9C7-D14E-936C-D6AC8D46A90C}"/>
              </a:ext>
            </a:extLst>
          </p:cNvPr>
          <p:cNvSpPr>
            <a:spLocks noGrp="1"/>
          </p:cNvSpPr>
          <p:nvPr>
            <p:ph type="body" sz="quarter" idx="10" hasCustomPrompt="1"/>
          </p:nvPr>
        </p:nvSpPr>
        <p:spPr>
          <a:xfrm>
            <a:off x="457200" y="726513"/>
            <a:ext cx="8229600" cy="231854"/>
          </a:xfrm>
        </p:spPr>
        <p:txBody>
          <a:bodyPr>
            <a:noAutofit/>
          </a:bodyPr>
          <a:lstStyle>
            <a:lvl1pPr>
              <a:defRPr sz="1400"/>
            </a:lvl1pPr>
          </a:lstStyle>
          <a:p>
            <a:pPr lvl="0"/>
            <a:r>
              <a:rPr lang="en-US" dirty="0"/>
              <a:t>Click to edit subtitle (Arial 14 </a:t>
            </a:r>
            <a:r>
              <a:rPr lang="en-US" dirty="0" err="1"/>
              <a:t>pt</a:t>
            </a:r>
            <a:r>
              <a:rPr lang="en-US" dirty="0"/>
              <a:t>, black)</a:t>
            </a:r>
          </a:p>
        </p:txBody>
      </p:sp>
      <p:pic>
        <p:nvPicPr>
          <p:cNvPr id="10" name="Picture 9">
            <a:extLst>
              <a:ext uri="{FF2B5EF4-FFF2-40B4-BE49-F238E27FC236}">
                <a16:creationId xmlns:a16="http://schemas.microsoft.com/office/drawing/2014/main" id="{1201EACB-29BB-014D-AC8D-7044E9BC47CC}"/>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28625" y="4534790"/>
            <a:ext cx="749300" cy="366521"/>
          </a:xfrm>
          <a:prstGeom prst="rect">
            <a:avLst/>
          </a:prstGeom>
        </p:spPr>
      </p:pic>
      <p:cxnSp>
        <p:nvCxnSpPr>
          <p:cNvPr id="12" name="Straight Connector 11">
            <a:extLst>
              <a:ext uri="{FF2B5EF4-FFF2-40B4-BE49-F238E27FC236}">
                <a16:creationId xmlns:a16="http://schemas.microsoft.com/office/drawing/2014/main" id="{341ED017-45AF-7241-A7A9-C9C646E14AAA}"/>
              </a:ext>
            </a:extLst>
          </p:cNvPr>
          <p:cNvCxnSpPr>
            <a:cxnSpLocks/>
          </p:cNvCxnSpPr>
          <p:nvPr/>
        </p:nvCxnSpPr>
        <p:spPr>
          <a:xfrm>
            <a:off x="0" y="586353"/>
            <a:ext cx="350982" cy="0"/>
          </a:xfrm>
          <a:prstGeom prst="line">
            <a:avLst/>
          </a:prstGeom>
          <a:noFill/>
          <a:ln w="25400" cap="flat" cmpd="sng" algn="ctr">
            <a:solidFill>
              <a:srgbClr val="FF9E1B"/>
            </a:solidFill>
            <a:prstDash val="solid"/>
          </a:ln>
          <a:effectLst/>
        </p:spPr>
      </p:cxnSp>
    </p:spTree>
    <p:extLst>
      <p:ext uri="{BB962C8B-B14F-4D97-AF65-F5344CB8AC3E}">
        <p14:creationId xmlns:p14="http://schemas.microsoft.com/office/powerpoint/2010/main" val="205451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 with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5457"/>
            <a:ext cx="4000500" cy="3162242"/>
          </a:xfrm>
        </p:spPr>
        <p:txBody>
          <a:bodyPr t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7620954D-82D3-1D4B-A1CD-3A1E0C8A9DC6}"/>
              </a:ext>
            </a:extLst>
          </p:cNvPr>
          <p:cNvSpPr txBox="1"/>
          <p:nvPr/>
        </p:nvSpPr>
        <p:spPr>
          <a:xfrm>
            <a:off x="8550442" y="4652347"/>
            <a:ext cx="285583" cy="153888"/>
          </a:xfrm>
          <a:prstGeom prst="rect">
            <a:avLst/>
          </a:prstGeom>
          <a:noFill/>
        </p:spPr>
        <p:txBody>
          <a:bodyPr wrap="square" lIns="0" tIns="0" rIns="0" bIns="0" rtlCol="0">
            <a:spAutoFit/>
          </a:bodyPr>
          <a:lstStyle/>
          <a:p>
            <a:fld id="{9CBAD4DA-9C98-6A46-AD8B-74936096646F}" type="slidenum">
              <a:rPr lang="en-US" sz="1000" smtClean="0">
                <a:solidFill>
                  <a:schemeClr val="bg2"/>
                </a:solidFill>
              </a:rPr>
              <a:t>‹#›</a:t>
            </a:fld>
            <a:endParaRPr lang="en-US" sz="1000" dirty="0">
              <a:solidFill>
                <a:schemeClr val="bg2"/>
              </a:solidFill>
            </a:endParaRPr>
          </a:p>
        </p:txBody>
      </p:sp>
      <p:sp>
        <p:nvSpPr>
          <p:cNvPr id="11" name="Rectangle 10">
            <a:extLst>
              <a:ext uri="{FF2B5EF4-FFF2-40B4-BE49-F238E27FC236}">
                <a16:creationId xmlns:a16="http://schemas.microsoft.com/office/drawing/2014/main" id="{E467268D-0C35-CD40-837F-419B991684A7}"/>
              </a:ext>
            </a:extLst>
          </p:cNvPr>
          <p:cNvSpPr/>
          <p:nvPr/>
        </p:nvSpPr>
        <p:spPr>
          <a:xfrm>
            <a:off x="0" y="5013325"/>
            <a:ext cx="9144000" cy="130175"/>
          </a:xfrm>
          <a:prstGeom prst="rect">
            <a:avLst/>
          </a:prstGeom>
          <a:gradFill flip="none" rotWithShape="1">
            <a:gsLst>
              <a:gs pos="0">
                <a:schemeClr val="accent1"/>
              </a:gs>
              <a:gs pos="50000">
                <a:schemeClr val="accent4"/>
              </a:gs>
              <a:gs pos="100000">
                <a:schemeClr val="accent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sz="1200" dirty="0">
              <a:solidFill>
                <a:schemeClr val="bg1"/>
              </a:solidFill>
            </a:endParaRPr>
          </a:p>
        </p:txBody>
      </p:sp>
      <p:sp>
        <p:nvSpPr>
          <p:cNvPr id="10" name="Content Placeholder 2">
            <a:extLst>
              <a:ext uri="{FF2B5EF4-FFF2-40B4-BE49-F238E27FC236}">
                <a16:creationId xmlns:a16="http://schemas.microsoft.com/office/drawing/2014/main" id="{47DCB0F8-A279-CC4A-8C85-F9E2706E7226}"/>
              </a:ext>
            </a:extLst>
          </p:cNvPr>
          <p:cNvSpPr>
            <a:spLocks noGrp="1"/>
          </p:cNvSpPr>
          <p:nvPr>
            <p:ph idx="10"/>
          </p:nvPr>
        </p:nvSpPr>
        <p:spPr>
          <a:xfrm>
            <a:off x="4696691" y="1165457"/>
            <a:ext cx="4000500" cy="3162242"/>
          </a:xfrm>
        </p:spPr>
        <p:txBody>
          <a:bodyPr t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40A1DCE1-5317-1C40-B491-AFB4FE1882AB}"/>
              </a:ext>
            </a:extLst>
          </p:cNvPr>
          <p:cNvSpPr>
            <a:spLocks noGrp="1"/>
          </p:cNvSpPr>
          <p:nvPr>
            <p:ph type="title" hasCustomPrompt="1"/>
          </p:nvPr>
        </p:nvSpPr>
        <p:spPr>
          <a:xfrm>
            <a:off x="457200" y="461649"/>
            <a:ext cx="8229600" cy="239984"/>
          </a:xfrm>
        </p:spPr>
        <p:txBody>
          <a:bodyPr tIns="0" bIns="0"/>
          <a:lstStyle/>
          <a:p>
            <a:r>
              <a:rPr lang="en-US" dirty="0"/>
              <a:t>Click to edit header (Arial Bold 20 </a:t>
            </a:r>
            <a:r>
              <a:rPr lang="en-US" dirty="0" err="1"/>
              <a:t>pt</a:t>
            </a:r>
            <a:r>
              <a:rPr lang="en-US" dirty="0"/>
              <a:t>, black)</a:t>
            </a:r>
          </a:p>
        </p:txBody>
      </p:sp>
      <p:sp>
        <p:nvSpPr>
          <p:cNvPr id="14" name="Text Placeholder 4">
            <a:extLst>
              <a:ext uri="{FF2B5EF4-FFF2-40B4-BE49-F238E27FC236}">
                <a16:creationId xmlns:a16="http://schemas.microsoft.com/office/drawing/2014/main" id="{B8BE0ABB-5A74-4847-B2C2-F20A89782B60}"/>
              </a:ext>
            </a:extLst>
          </p:cNvPr>
          <p:cNvSpPr>
            <a:spLocks noGrp="1"/>
          </p:cNvSpPr>
          <p:nvPr>
            <p:ph type="body" sz="quarter" idx="11" hasCustomPrompt="1"/>
          </p:nvPr>
        </p:nvSpPr>
        <p:spPr>
          <a:xfrm>
            <a:off x="457200" y="726513"/>
            <a:ext cx="8229600" cy="231854"/>
          </a:xfrm>
        </p:spPr>
        <p:txBody>
          <a:bodyPr>
            <a:noAutofit/>
          </a:bodyPr>
          <a:lstStyle>
            <a:lvl1pPr>
              <a:defRPr sz="1400"/>
            </a:lvl1pPr>
          </a:lstStyle>
          <a:p>
            <a:pPr lvl="0"/>
            <a:r>
              <a:rPr lang="en-US" dirty="0"/>
              <a:t>Click to edit subtitle (Arial 14 </a:t>
            </a:r>
            <a:r>
              <a:rPr lang="en-US" dirty="0" err="1"/>
              <a:t>pt</a:t>
            </a:r>
            <a:r>
              <a:rPr lang="en-US" dirty="0"/>
              <a:t>, black)</a:t>
            </a:r>
          </a:p>
        </p:txBody>
      </p:sp>
      <p:pic>
        <p:nvPicPr>
          <p:cNvPr id="15" name="Picture 14">
            <a:extLst>
              <a:ext uri="{FF2B5EF4-FFF2-40B4-BE49-F238E27FC236}">
                <a16:creationId xmlns:a16="http://schemas.microsoft.com/office/drawing/2014/main" id="{5A6C9481-6989-C643-B675-0E81E67BEE8F}"/>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28625" y="4534790"/>
            <a:ext cx="749300" cy="366521"/>
          </a:xfrm>
          <a:prstGeom prst="rect">
            <a:avLst/>
          </a:prstGeom>
        </p:spPr>
      </p:pic>
      <p:cxnSp>
        <p:nvCxnSpPr>
          <p:cNvPr id="13" name="Straight Connector 12">
            <a:extLst>
              <a:ext uri="{FF2B5EF4-FFF2-40B4-BE49-F238E27FC236}">
                <a16:creationId xmlns:a16="http://schemas.microsoft.com/office/drawing/2014/main" id="{09638C24-BD3B-B649-85E8-5FA0427CDE35}"/>
              </a:ext>
            </a:extLst>
          </p:cNvPr>
          <p:cNvCxnSpPr>
            <a:cxnSpLocks/>
          </p:cNvCxnSpPr>
          <p:nvPr/>
        </p:nvCxnSpPr>
        <p:spPr>
          <a:xfrm>
            <a:off x="0" y="586353"/>
            <a:ext cx="350982" cy="0"/>
          </a:xfrm>
          <a:prstGeom prst="line">
            <a:avLst/>
          </a:prstGeom>
          <a:noFill/>
          <a:ln w="25400" cap="flat" cmpd="sng" algn="ctr">
            <a:solidFill>
              <a:srgbClr val="FF9E1B"/>
            </a:solidFill>
            <a:prstDash val="solid"/>
          </a:ln>
          <a:effectLst/>
        </p:spPr>
      </p:cxnSp>
    </p:spTree>
    <p:extLst>
      <p:ext uri="{BB962C8B-B14F-4D97-AF65-F5344CB8AC3E}">
        <p14:creationId xmlns:p14="http://schemas.microsoft.com/office/powerpoint/2010/main" val="3866039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hree column with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5457"/>
            <a:ext cx="2590800" cy="3162242"/>
          </a:xfrm>
        </p:spPr>
        <p:txBody>
          <a:bodyPr t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7620954D-82D3-1D4B-A1CD-3A1E0C8A9DC6}"/>
              </a:ext>
            </a:extLst>
          </p:cNvPr>
          <p:cNvSpPr txBox="1"/>
          <p:nvPr/>
        </p:nvSpPr>
        <p:spPr>
          <a:xfrm>
            <a:off x="8550442" y="4652347"/>
            <a:ext cx="285583" cy="153888"/>
          </a:xfrm>
          <a:prstGeom prst="rect">
            <a:avLst/>
          </a:prstGeom>
          <a:noFill/>
        </p:spPr>
        <p:txBody>
          <a:bodyPr wrap="square" lIns="0" tIns="0" rIns="0" bIns="0" rtlCol="0">
            <a:spAutoFit/>
          </a:bodyPr>
          <a:lstStyle/>
          <a:p>
            <a:fld id="{9CBAD4DA-9C98-6A46-AD8B-74936096646F}" type="slidenum">
              <a:rPr lang="en-US" sz="1000" smtClean="0">
                <a:solidFill>
                  <a:schemeClr val="bg2"/>
                </a:solidFill>
              </a:rPr>
              <a:t>‹#›</a:t>
            </a:fld>
            <a:endParaRPr lang="en-US" sz="1000" dirty="0">
              <a:solidFill>
                <a:schemeClr val="bg2"/>
              </a:solidFill>
            </a:endParaRPr>
          </a:p>
        </p:txBody>
      </p:sp>
      <p:sp>
        <p:nvSpPr>
          <p:cNvPr id="11" name="Rectangle 10">
            <a:extLst>
              <a:ext uri="{FF2B5EF4-FFF2-40B4-BE49-F238E27FC236}">
                <a16:creationId xmlns:a16="http://schemas.microsoft.com/office/drawing/2014/main" id="{E467268D-0C35-CD40-837F-419B991684A7}"/>
              </a:ext>
            </a:extLst>
          </p:cNvPr>
          <p:cNvSpPr/>
          <p:nvPr/>
        </p:nvSpPr>
        <p:spPr>
          <a:xfrm>
            <a:off x="0" y="5013325"/>
            <a:ext cx="9144000" cy="130175"/>
          </a:xfrm>
          <a:prstGeom prst="rect">
            <a:avLst/>
          </a:prstGeom>
          <a:gradFill flip="none" rotWithShape="1">
            <a:gsLst>
              <a:gs pos="0">
                <a:schemeClr val="accent1"/>
              </a:gs>
              <a:gs pos="50000">
                <a:schemeClr val="accent4"/>
              </a:gs>
              <a:gs pos="100000">
                <a:schemeClr val="accent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sz="1200" dirty="0">
              <a:solidFill>
                <a:schemeClr val="bg1"/>
              </a:solidFill>
            </a:endParaRPr>
          </a:p>
        </p:txBody>
      </p:sp>
      <p:sp>
        <p:nvSpPr>
          <p:cNvPr id="12" name="Content Placeholder 2">
            <a:extLst>
              <a:ext uri="{FF2B5EF4-FFF2-40B4-BE49-F238E27FC236}">
                <a16:creationId xmlns:a16="http://schemas.microsoft.com/office/drawing/2014/main" id="{C4C56032-35FC-0A4A-88E4-1339A2E8EC5E}"/>
              </a:ext>
            </a:extLst>
          </p:cNvPr>
          <p:cNvSpPr>
            <a:spLocks noGrp="1"/>
          </p:cNvSpPr>
          <p:nvPr>
            <p:ph idx="10"/>
          </p:nvPr>
        </p:nvSpPr>
        <p:spPr>
          <a:xfrm>
            <a:off x="3283528" y="1165457"/>
            <a:ext cx="2590800" cy="3162242"/>
          </a:xfrm>
        </p:spPr>
        <p:txBody>
          <a:bodyPr t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2C5C4CF2-8C7B-494C-9668-5020F91EA7A1}"/>
              </a:ext>
            </a:extLst>
          </p:cNvPr>
          <p:cNvSpPr>
            <a:spLocks noGrp="1"/>
          </p:cNvSpPr>
          <p:nvPr>
            <p:ph idx="11"/>
          </p:nvPr>
        </p:nvSpPr>
        <p:spPr>
          <a:xfrm>
            <a:off x="6109855" y="1165457"/>
            <a:ext cx="2590800" cy="3162242"/>
          </a:xfrm>
        </p:spPr>
        <p:txBody>
          <a:bodyPr t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a16="http://schemas.microsoft.com/office/drawing/2014/main" id="{70FC8BCC-934C-FD4F-B084-234C8197093D}"/>
              </a:ext>
            </a:extLst>
          </p:cNvPr>
          <p:cNvSpPr>
            <a:spLocks noGrp="1"/>
          </p:cNvSpPr>
          <p:nvPr>
            <p:ph type="title" hasCustomPrompt="1"/>
          </p:nvPr>
        </p:nvSpPr>
        <p:spPr>
          <a:xfrm>
            <a:off x="457200" y="461649"/>
            <a:ext cx="8229600" cy="239984"/>
          </a:xfrm>
        </p:spPr>
        <p:txBody>
          <a:bodyPr tIns="0" bIns="0"/>
          <a:lstStyle/>
          <a:p>
            <a:r>
              <a:rPr lang="en-US" dirty="0"/>
              <a:t>Click to edit header (Arial Bold 20 </a:t>
            </a:r>
            <a:r>
              <a:rPr lang="en-US" dirty="0" err="1"/>
              <a:t>pt</a:t>
            </a:r>
            <a:r>
              <a:rPr lang="en-US" dirty="0"/>
              <a:t>, black)</a:t>
            </a:r>
          </a:p>
        </p:txBody>
      </p:sp>
      <p:sp>
        <p:nvSpPr>
          <p:cNvPr id="16" name="Text Placeholder 4">
            <a:extLst>
              <a:ext uri="{FF2B5EF4-FFF2-40B4-BE49-F238E27FC236}">
                <a16:creationId xmlns:a16="http://schemas.microsoft.com/office/drawing/2014/main" id="{C69D297F-3D22-674E-90A7-1954B2D91927}"/>
              </a:ext>
            </a:extLst>
          </p:cNvPr>
          <p:cNvSpPr>
            <a:spLocks noGrp="1"/>
          </p:cNvSpPr>
          <p:nvPr>
            <p:ph type="body" sz="quarter" idx="12" hasCustomPrompt="1"/>
          </p:nvPr>
        </p:nvSpPr>
        <p:spPr>
          <a:xfrm>
            <a:off x="457200" y="726513"/>
            <a:ext cx="8229600" cy="231854"/>
          </a:xfrm>
        </p:spPr>
        <p:txBody>
          <a:bodyPr>
            <a:noAutofit/>
          </a:bodyPr>
          <a:lstStyle>
            <a:lvl1pPr>
              <a:defRPr sz="1400"/>
            </a:lvl1pPr>
          </a:lstStyle>
          <a:p>
            <a:pPr lvl="0"/>
            <a:r>
              <a:rPr lang="en-US" dirty="0"/>
              <a:t>Click to edit subtitle (Arial 14 </a:t>
            </a:r>
            <a:r>
              <a:rPr lang="en-US" dirty="0" err="1"/>
              <a:t>pt</a:t>
            </a:r>
            <a:r>
              <a:rPr lang="en-US" dirty="0"/>
              <a:t>, black)</a:t>
            </a:r>
          </a:p>
        </p:txBody>
      </p:sp>
      <p:pic>
        <p:nvPicPr>
          <p:cNvPr id="17" name="Picture 16">
            <a:extLst>
              <a:ext uri="{FF2B5EF4-FFF2-40B4-BE49-F238E27FC236}">
                <a16:creationId xmlns:a16="http://schemas.microsoft.com/office/drawing/2014/main" id="{86B7D6B5-72C6-014D-9FED-7BDA9D59A15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28625" y="4534790"/>
            <a:ext cx="749300" cy="366521"/>
          </a:xfrm>
          <a:prstGeom prst="rect">
            <a:avLst/>
          </a:prstGeom>
        </p:spPr>
      </p:pic>
      <p:cxnSp>
        <p:nvCxnSpPr>
          <p:cNvPr id="13" name="Straight Connector 12">
            <a:extLst>
              <a:ext uri="{FF2B5EF4-FFF2-40B4-BE49-F238E27FC236}">
                <a16:creationId xmlns:a16="http://schemas.microsoft.com/office/drawing/2014/main" id="{E5AD34C0-2A8D-DC43-A8F7-8E5BB915302B}"/>
              </a:ext>
            </a:extLst>
          </p:cNvPr>
          <p:cNvCxnSpPr>
            <a:cxnSpLocks/>
          </p:cNvCxnSpPr>
          <p:nvPr/>
        </p:nvCxnSpPr>
        <p:spPr>
          <a:xfrm>
            <a:off x="0" y="586353"/>
            <a:ext cx="350982" cy="0"/>
          </a:xfrm>
          <a:prstGeom prst="line">
            <a:avLst/>
          </a:prstGeom>
          <a:noFill/>
          <a:ln w="25400" cap="flat" cmpd="sng" algn="ctr">
            <a:solidFill>
              <a:srgbClr val="FF9E1B"/>
            </a:solidFill>
            <a:prstDash val="solid"/>
          </a:ln>
          <a:effectLst/>
        </p:spPr>
      </p:cxnSp>
    </p:spTree>
    <p:extLst>
      <p:ext uri="{BB962C8B-B14F-4D97-AF65-F5344CB8AC3E}">
        <p14:creationId xmlns:p14="http://schemas.microsoft.com/office/powerpoint/2010/main" val="4096717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our column with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5457"/>
            <a:ext cx="1894114" cy="3162242"/>
          </a:xfrm>
        </p:spPr>
        <p:txBody>
          <a:bodyPr t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7620954D-82D3-1D4B-A1CD-3A1E0C8A9DC6}"/>
              </a:ext>
            </a:extLst>
          </p:cNvPr>
          <p:cNvSpPr txBox="1"/>
          <p:nvPr/>
        </p:nvSpPr>
        <p:spPr>
          <a:xfrm>
            <a:off x="8550442" y="4652347"/>
            <a:ext cx="285583" cy="153888"/>
          </a:xfrm>
          <a:prstGeom prst="rect">
            <a:avLst/>
          </a:prstGeom>
          <a:noFill/>
        </p:spPr>
        <p:txBody>
          <a:bodyPr wrap="square" lIns="0" tIns="0" rIns="0" bIns="0" rtlCol="0">
            <a:spAutoFit/>
          </a:bodyPr>
          <a:lstStyle/>
          <a:p>
            <a:fld id="{9CBAD4DA-9C98-6A46-AD8B-74936096646F}" type="slidenum">
              <a:rPr lang="en-US" sz="1000" smtClean="0">
                <a:solidFill>
                  <a:schemeClr val="bg2"/>
                </a:solidFill>
              </a:rPr>
              <a:t>‹#›</a:t>
            </a:fld>
            <a:endParaRPr lang="en-US" sz="1000" dirty="0">
              <a:solidFill>
                <a:schemeClr val="bg2"/>
              </a:solidFill>
            </a:endParaRPr>
          </a:p>
        </p:txBody>
      </p:sp>
      <p:sp>
        <p:nvSpPr>
          <p:cNvPr id="11" name="Rectangle 10">
            <a:extLst>
              <a:ext uri="{FF2B5EF4-FFF2-40B4-BE49-F238E27FC236}">
                <a16:creationId xmlns:a16="http://schemas.microsoft.com/office/drawing/2014/main" id="{E467268D-0C35-CD40-837F-419B991684A7}"/>
              </a:ext>
            </a:extLst>
          </p:cNvPr>
          <p:cNvSpPr/>
          <p:nvPr/>
        </p:nvSpPr>
        <p:spPr>
          <a:xfrm>
            <a:off x="0" y="5013325"/>
            <a:ext cx="9144000" cy="130175"/>
          </a:xfrm>
          <a:prstGeom prst="rect">
            <a:avLst/>
          </a:prstGeom>
          <a:gradFill flip="none" rotWithShape="1">
            <a:gsLst>
              <a:gs pos="0">
                <a:schemeClr val="accent1"/>
              </a:gs>
              <a:gs pos="50000">
                <a:schemeClr val="accent4"/>
              </a:gs>
              <a:gs pos="100000">
                <a:schemeClr val="accent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sz="1200" dirty="0">
              <a:solidFill>
                <a:schemeClr val="bg1"/>
              </a:solidFill>
            </a:endParaRPr>
          </a:p>
        </p:txBody>
      </p:sp>
      <p:sp>
        <p:nvSpPr>
          <p:cNvPr id="15" name="Content Placeholder 2">
            <a:extLst>
              <a:ext uri="{FF2B5EF4-FFF2-40B4-BE49-F238E27FC236}">
                <a16:creationId xmlns:a16="http://schemas.microsoft.com/office/drawing/2014/main" id="{589BB269-552F-3E4D-A83D-3E4642A7D47F}"/>
              </a:ext>
            </a:extLst>
          </p:cNvPr>
          <p:cNvSpPr>
            <a:spLocks noGrp="1"/>
          </p:cNvSpPr>
          <p:nvPr>
            <p:ph idx="10"/>
          </p:nvPr>
        </p:nvSpPr>
        <p:spPr>
          <a:xfrm>
            <a:off x="2571008" y="1165457"/>
            <a:ext cx="1894114" cy="3162242"/>
          </a:xfrm>
        </p:spPr>
        <p:txBody>
          <a:bodyPr t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a:extLst>
              <a:ext uri="{FF2B5EF4-FFF2-40B4-BE49-F238E27FC236}">
                <a16:creationId xmlns:a16="http://schemas.microsoft.com/office/drawing/2014/main" id="{EC11E527-4810-B144-8C0D-A75E55C8F057}"/>
              </a:ext>
            </a:extLst>
          </p:cNvPr>
          <p:cNvSpPr>
            <a:spLocks noGrp="1"/>
          </p:cNvSpPr>
          <p:nvPr>
            <p:ph idx="11"/>
          </p:nvPr>
        </p:nvSpPr>
        <p:spPr>
          <a:xfrm>
            <a:off x="4696692" y="1165457"/>
            <a:ext cx="1894114" cy="3162242"/>
          </a:xfrm>
        </p:spPr>
        <p:txBody>
          <a:bodyPr t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81E20E60-0FE3-E844-8B93-2201C418840F}"/>
              </a:ext>
            </a:extLst>
          </p:cNvPr>
          <p:cNvSpPr>
            <a:spLocks noGrp="1"/>
          </p:cNvSpPr>
          <p:nvPr>
            <p:ph idx="12"/>
          </p:nvPr>
        </p:nvSpPr>
        <p:spPr>
          <a:xfrm>
            <a:off x="6810500" y="1165457"/>
            <a:ext cx="1894114" cy="3162242"/>
          </a:xfrm>
        </p:spPr>
        <p:txBody>
          <a:bodyPr t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9741B7FC-B9DA-604A-967A-496AFAE14169}"/>
              </a:ext>
            </a:extLst>
          </p:cNvPr>
          <p:cNvSpPr>
            <a:spLocks noGrp="1"/>
          </p:cNvSpPr>
          <p:nvPr>
            <p:ph type="title" hasCustomPrompt="1"/>
          </p:nvPr>
        </p:nvSpPr>
        <p:spPr>
          <a:xfrm>
            <a:off x="457200" y="461649"/>
            <a:ext cx="8229600" cy="239984"/>
          </a:xfrm>
        </p:spPr>
        <p:txBody>
          <a:bodyPr tIns="0" bIns="0"/>
          <a:lstStyle/>
          <a:p>
            <a:r>
              <a:rPr lang="en-US" dirty="0"/>
              <a:t>Click to edit header (Arial Bold 20 </a:t>
            </a:r>
            <a:r>
              <a:rPr lang="en-US" dirty="0" err="1"/>
              <a:t>pt</a:t>
            </a:r>
            <a:r>
              <a:rPr lang="en-US" dirty="0"/>
              <a:t>, black)</a:t>
            </a:r>
          </a:p>
        </p:txBody>
      </p:sp>
      <p:sp>
        <p:nvSpPr>
          <p:cNvPr id="14" name="Text Placeholder 4">
            <a:extLst>
              <a:ext uri="{FF2B5EF4-FFF2-40B4-BE49-F238E27FC236}">
                <a16:creationId xmlns:a16="http://schemas.microsoft.com/office/drawing/2014/main" id="{6EE9FA5D-C047-3147-A66B-3DDD7A884476}"/>
              </a:ext>
            </a:extLst>
          </p:cNvPr>
          <p:cNvSpPr>
            <a:spLocks noGrp="1"/>
          </p:cNvSpPr>
          <p:nvPr>
            <p:ph type="body" sz="quarter" idx="13" hasCustomPrompt="1"/>
          </p:nvPr>
        </p:nvSpPr>
        <p:spPr>
          <a:xfrm>
            <a:off x="457200" y="726513"/>
            <a:ext cx="8229600" cy="231854"/>
          </a:xfrm>
        </p:spPr>
        <p:txBody>
          <a:bodyPr>
            <a:noAutofit/>
          </a:bodyPr>
          <a:lstStyle>
            <a:lvl1pPr>
              <a:defRPr sz="1400"/>
            </a:lvl1pPr>
          </a:lstStyle>
          <a:p>
            <a:pPr lvl="0"/>
            <a:r>
              <a:rPr lang="en-US" dirty="0"/>
              <a:t>Click to edit subtitle (Arial 14 </a:t>
            </a:r>
            <a:r>
              <a:rPr lang="en-US" dirty="0" err="1"/>
              <a:t>pt</a:t>
            </a:r>
            <a:r>
              <a:rPr lang="en-US" dirty="0"/>
              <a:t>, black)</a:t>
            </a:r>
          </a:p>
        </p:txBody>
      </p:sp>
      <p:pic>
        <p:nvPicPr>
          <p:cNvPr id="18" name="Picture 17">
            <a:extLst>
              <a:ext uri="{FF2B5EF4-FFF2-40B4-BE49-F238E27FC236}">
                <a16:creationId xmlns:a16="http://schemas.microsoft.com/office/drawing/2014/main" id="{35D4F2D1-57A5-9B47-B246-D5C3709D29AF}"/>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28625" y="4534790"/>
            <a:ext cx="749300" cy="366521"/>
          </a:xfrm>
          <a:prstGeom prst="rect">
            <a:avLst/>
          </a:prstGeom>
        </p:spPr>
      </p:pic>
      <p:cxnSp>
        <p:nvCxnSpPr>
          <p:cNvPr id="13" name="Straight Connector 12">
            <a:extLst>
              <a:ext uri="{FF2B5EF4-FFF2-40B4-BE49-F238E27FC236}">
                <a16:creationId xmlns:a16="http://schemas.microsoft.com/office/drawing/2014/main" id="{6E69E9C6-E7AF-3C42-AB18-C9393BD13392}"/>
              </a:ext>
            </a:extLst>
          </p:cNvPr>
          <p:cNvCxnSpPr>
            <a:cxnSpLocks/>
          </p:cNvCxnSpPr>
          <p:nvPr/>
        </p:nvCxnSpPr>
        <p:spPr>
          <a:xfrm>
            <a:off x="0" y="586353"/>
            <a:ext cx="350982" cy="0"/>
          </a:xfrm>
          <a:prstGeom prst="line">
            <a:avLst/>
          </a:prstGeom>
          <a:noFill/>
          <a:ln w="25400" cap="flat" cmpd="sng" algn="ctr">
            <a:solidFill>
              <a:srgbClr val="FF9E1B"/>
            </a:solidFill>
            <a:prstDash val="solid"/>
          </a:ln>
          <a:effectLst/>
        </p:spPr>
      </p:cxnSp>
    </p:spTree>
    <p:extLst>
      <p:ext uri="{BB962C8B-B14F-4D97-AF65-F5344CB8AC3E}">
        <p14:creationId xmlns:p14="http://schemas.microsoft.com/office/powerpoint/2010/main" val="2128048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1649"/>
            <a:ext cx="8229600" cy="239984"/>
          </a:xfrm>
        </p:spPr>
        <p:txBody>
          <a:bodyPr tIns="0" bIns="0"/>
          <a:lstStyle/>
          <a:p>
            <a:r>
              <a:rPr lang="en-US" dirty="0"/>
              <a:t>Click to edit header (Arial Bold 20 </a:t>
            </a:r>
            <a:r>
              <a:rPr lang="en-US" dirty="0" err="1"/>
              <a:t>pt</a:t>
            </a:r>
            <a:r>
              <a:rPr lang="en-US" dirty="0"/>
              <a:t>, black)</a:t>
            </a:r>
          </a:p>
        </p:txBody>
      </p:sp>
      <p:sp>
        <p:nvSpPr>
          <p:cNvPr id="8" name="TextBox 7">
            <a:extLst>
              <a:ext uri="{FF2B5EF4-FFF2-40B4-BE49-F238E27FC236}">
                <a16:creationId xmlns:a16="http://schemas.microsoft.com/office/drawing/2014/main" id="{7620954D-82D3-1D4B-A1CD-3A1E0C8A9DC6}"/>
              </a:ext>
            </a:extLst>
          </p:cNvPr>
          <p:cNvSpPr txBox="1"/>
          <p:nvPr/>
        </p:nvSpPr>
        <p:spPr>
          <a:xfrm>
            <a:off x="8550442" y="4652347"/>
            <a:ext cx="285583" cy="153888"/>
          </a:xfrm>
          <a:prstGeom prst="rect">
            <a:avLst/>
          </a:prstGeom>
          <a:noFill/>
        </p:spPr>
        <p:txBody>
          <a:bodyPr wrap="square" lIns="0" tIns="0" rIns="0" bIns="0" rtlCol="0">
            <a:spAutoFit/>
          </a:bodyPr>
          <a:lstStyle/>
          <a:p>
            <a:fld id="{9CBAD4DA-9C98-6A46-AD8B-74936096646F}" type="slidenum">
              <a:rPr lang="en-US" sz="1000" smtClean="0">
                <a:solidFill>
                  <a:schemeClr val="bg2"/>
                </a:solidFill>
              </a:rPr>
              <a:t>‹#›</a:t>
            </a:fld>
            <a:endParaRPr lang="en-US" sz="1000" dirty="0">
              <a:solidFill>
                <a:schemeClr val="bg2"/>
              </a:solidFill>
            </a:endParaRPr>
          </a:p>
        </p:txBody>
      </p:sp>
      <p:sp>
        <p:nvSpPr>
          <p:cNvPr id="11" name="Rectangle 10">
            <a:extLst>
              <a:ext uri="{FF2B5EF4-FFF2-40B4-BE49-F238E27FC236}">
                <a16:creationId xmlns:a16="http://schemas.microsoft.com/office/drawing/2014/main" id="{E467268D-0C35-CD40-837F-419B991684A7}"/>
              </a:ext>
            </a:extLst>
          </p:cNvPr>
          <p:cNvSpPr/>
          <p:nvPr/>
        </p:nvSpPr>
        <p:spPr>
          <a:xfrm>
            <a:off x="0" y="5013325"/>
            <a:ext cx="9144000" cy="130175"/>
          </a:xfrm>
          <a:prstGeom prst="rect">
            <a:avLst/>
          </a:prstGeom>
          <a:gradFill flip="none" rotWithShape="1">
            <a:gsLst>
              <a:gs pos="0">
                <a:schemeClr val="accent1"/>
              </a:gs>
              <a:gs pos="50000">
                <a:schemeClr val="accent4"/>
              </a:gs>
              <a:gs pos="100000">
                <a:schemeClr val="accent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sz="1200" dirty="0">
              <a:solidFill>
                <a:schemeClr val="bg1"/>
              </a:solidFill>
            </a:endParaRPr>
          </a:p>
        </p:txBody>
      </p:sp>
      <p:sp>
        <p:nvSpPr>
          <p:cNvPr id="5" name="Text Placeholder 4">
            <a:extLst>
              <a:ext uri="{FF2B5EF4-FFF2-40B4-BE49-F238E27FC236}">
                <a16:creationId xmlns:a16="http://schemas.microsoft.com/office/drawing/2014/main" id="{6A95D967-F9C7-D14E-936C-D6AC8D46A90C}"/>
              </a:ext>
            </a:extLst>
          </p:cNvPr>
          <p:cNvSpPr>
            <a:spLocks noGrp="1"/>
          </p:cNvSpPr>
          <p:nvPr>
            <p:ph type="body" sz="quarter" idx="10" hasCustomPrompt="1"/>
          </p:nvPr>
        </p:nvSpPr>
        <p:spPr>
          <a:xfrm>
            <a:off x="457200" y="726513"/>
            <a:ext cx="8229600" cy="231854"/>
          </a:xfrm>
        </p:spPr>
        <p:txBody>
          <a:bodyPr>
            <a:noAutofit/>
          </a:bodyPr>
          <a:lstStyle>
            <a:lvl1pPr>
              <a:defRPr sz="1400"/>
            </a:lvl1pPr>
          </a:lstStyle>
          <a:p>
            <a:pPr lvl="0"/>
            <a:r>
              <a:rPr lang="en-US" dirty="0"/>
              <a:t>Click to edit subtitle (Arial 14 </a:t>
            </a:r>
            <a:r>
              <a:rPr lang="en-US" dirty="0" err="1"/>
              <a:t>pt</a:t>
            </a:r>
            <a:r>
              <a:rPr lang="en-US" dirty="0"/>
              <a:t>, black)</a:t>
            </a:r>
          </a:p>
        </p:txBody>
      </p:sp>
      <p:pic>
        <p:nvPicPr>
          <p:cNvPr id="10" name="Picture 9">
            <a:extLst>
              <a:ext uri="{FF2B5EF4-FFF2-40B4-BE49-F238E27FC236}">
                <a16:creationId xmlns:a16="http://schemas.microsoft.com/office/drawing/2014/main" id="{4D32D403-A43D-1B40-9D3E-CE4FE4D8636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28625" y="4534790"/>
            <a:ext cx="749300" cy="366521"/>
          </a:xfrm>
          <a:prstGeom prst="rect">
            <a:avLst/>
          </a:prstGeom>
        </p:spPr>
      </p:pic>
      <p:cxnSp>
        <p:nvCxnSpPr>
          <p:cNvPr id="12" name="Straight Connector 11">
            <a:extLst>
              <a:ext uri="{FF2B5EF4-FFF2-40B4-BE49-F238E27FC236}">
                <a16:creationId xmlns:a16="http://schemas.microsoft.com/office/drawing/2014/main" id="{9B3838F1-653E-8142-947D-24EE615A4F46}"/>
              </a:ext>
            </a:extLst>
          </p:cNvPr>
          <p:cNvCxnSpPr>
            <a:cxnSpLocks/>
          </p:cNvCxnSpPr>
          <p:nvPr/>
        </p:nvCxnSpPr>
        <p:spPr>
          <a:xfrm>
            <a:off x="0" y="586353"/>
            <a:ext cx="350982" cy="0"/>
          </a:xfrm>
          <a:prstGeom prst="line">
            <a:avLst/>
          </a:prstGeom>
          <a:noFill/>
          <a:ln w="25400" cap="flat" cmpd="sng" algn="ctr">
            <a:solidFill>
              <a:srgbClr val="FF9E1B"/>
            </a:solidFill>
            <a:prstDash val="solid"/>
          </a:ln>
          <a:effectLst/>
        </p:spPr>
      </p:cxnSp>
    </p:spTree>
    <p:extLst>
      <p:ext uri="{BB962C8B-B14F-4D97-AF65-F5344CB8AC3E}">
        <p14:creationId xmlns:p14="http://schemas.microsoft.com/office/powerpoint/2010/main" val="706300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620954D-82D3-1D4B-A1CD-3A1E0C8A9DC6}"/>
              </a:ext>
            </a:extLst>
          </p:cNvPr>
          <p:cNvSpPr txBox="1"/>
          <p:nvPr/>
        </p:nvSpPr>
        <p:spPr>
          <a:xfrm>
            <a:off x="8550442" y="4652347"/>
            <a:ext cx="285583" cy="153888"/>
          </a:xfrm>
          <a:prstGeom prst="rect">
            <a:avLst/>
          </a:prstGeom>
          <a:noFill/>
        </p:spPr>
        <p:txBody>
          <a:bodyPr wrap="square" lIns="0" tIns="0" rIns="0" bIns="0" rtlCol="0">
            <a:spAutoFit/>
          </a:bodyPr>
          <a:lstStyle/>
          <a:p>
            <a:fld id="{9CBAD4DA-9C98-6A46-AD8B-74936096646F}" type="slidenum">
              <a:rPr lang="en-US" sz="1000" smtClean="0">
                <a:solidFill>
                  <a:schemeClr val="bg2"/>
                </a:solidFill>
              </a:rPr>
              <a:t>‹#›</a:t>
            </a:fld>
            <a:endParaRPr lang="en-US" sz="1000" dirty="0">
              <a:solidFill>
                <a:schemeClr val="bg2"/>
              </a:solidFill>
            </a:endParaRPr>
          </a:p>
        </p:txBody>
      </p:sp>
      <p:sp>
        <p:nvSpPr>
          <p:cNvPr id="11" name="Rectangle 10">
            <a:extLst>
              <a:ext uri="{FF2B5EF4-FFF2-40B4-BE49-F238E27FC236}">
                <a16:creationId xmlns:a16="http://schemas.microsoft.com/office/drawing/2014/main" id="{E467268D-0C35-CD40-837F-419B991684A7}"/>
              </a:ext>
            </a:extLst>
          </p:cNvPr>
          <p:cNvSpPr/>
          <p:nvPr/>
        </p:nvSpPr>
        <p:spPr>
          <a:xfrm>
            <a:off x="0" y="5013325"/>
            <a:ext cx="9144000" cy="130175"/>
          </a:xfrm>
          <a:prstGeom prst="rect">
            <a:avLst/>
          </a:prstGeom>
          <a:gradFill flip="none" rotWithShape="1">
            <a:gsLst>
              <a:gs pos="0">
                <a:schemeClr val="accent1"/>
              </a:gs>
              <a:gs pos="50000">
                <a:schemeClr val="accent4"/>
              </a:gs>
              <a:gs pos="100000">
                <a:schemeClr val="accent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sz="1200" dirty="0">
              <a:solidFill>
                <a:schemeClr val="bg1"/>
              </a:solidFill>
            </a:endParaRPr>
          </a:p>
        </p:txBody>
      </p:sp>
      <p:pic>
        <p:nvPicPr>
          <p:cNvPr id="6" name="Picture 5">
            <a:extLst>
              <a:ext uri="{FF2B5EF4-FFF2-40B4-BE49-F238E27FC236}">
                <a16:creationId xmlns:a16="http://schemas.microsoft.com/office/drawing/2014/main" id="{30E00B15-B817-A845-90AF-30F5134A82CC}"/>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28625" y="4534790"/>
            <a:ext cx="749300" cy="366521"/>
          </a:xfrm>
          <a:prstGeom prst="rect">
            <a:avLst/>
          </a:prstGeom>
        </p:spPr>
      </p:pic>
    </p:spTree>
    <p:extLst>
      <p:ext uri="{BB962C8B-B14F-4D97-AF65-F5344CB8AC3E}">
        <p14:creationId xmlns:p14="http://schemas.microsoft.com/office/powerpoint/2010/main" val="4206594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Graysca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2571750"/>
            <a:ext cx="4000500" cy="844701"/>
          </a:xfrm>
        </p:spPr>
        <p:txBody>
          <a:bodyPr tIns="0" bIns="0" anchor="b">
            <a:noAutofit/>
          </a:bodyPr>
          <a:lstStyle>
            <a:lvl1pPr algn="l">
              <a:defRPr sz="2400">
                <a:solidFill>
                  <a:schemeClr val="bg1"/>
                </a:solidFill>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457200" y="3565419"/>
            <a:ext cx="4000500" cy="230726"/>
          </a:xfrm>
        </p:spPr>
        <p:txBody>
          <a:bodyPr tIns="0" bIns="0">
            <a:noAutofit/>
          </a:bodyPr>
          <a:lstStyle>
            <a:lvl1pPr marL="0" indent="0" algn="l">
              <a:buNone/>
              <a:defRPr sz="1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9" name="Text Placeholder 8">
            <a:extLst>
              <a:ext uri="{FF2B5EF4-FFF2-40B4-BE49-F238E27FC236}">
                <a16:creationId xmlns:a16="http://schemas.microsoft.com/office/drawing/2014/main" id="{CA22BEC9-21FC-D546-A4C8-48104A9DA140}"/>
              </a:ext>
            </a:extLst>
          </p:cNvPr>
          <p:cNvSpPr>
            <a:spLocks noGrp="1"/>
          </p:cNvSpPr>
          <p:nvPr>
            <p:ph type="body" sz="quarter" idx="10" hasCustomPrompt="1"/>
          </p:nvPr>
        </p:nvSpPr>
        <p:spPr>
          <a:xfrm>
            <a:off x="462756" y="4527139"/>
            <a:ext cx="2351088" cy="140111"/>
          </a:xfrm>
        </p:spPr>
        <p:txBody>
          <a:bodyPr tIns="0" bIns="0">
            <a:noAutofit/>
          </a:bodyPr>
          <a:lstStyle>
            <a:lvl1pPr>
              <a:defRPr sz="800">
                <a:solidFill>
                  <a:schemeClr val="bg1"/>
                </a:solidFill>
              </a:defRPr>
            </a:lvl1pPr>
          </a:lstStyle>
          <a:p>
            <a:pPr lvl="0"/>
            <a:r>
              <a:rPr lang="en-US" dirty="0"/>
              <a:t>Month DD, YYYY</a:t>
            </a:r>
          </a:p>
        </p:txBody>
      </p:sp>
      <p:cxnSp>
        <p:nvCxnSpPr>
          <p:cNvPr id="12" name="Straight Connector 11">
            <a:extLst>
              <a:ext uri="{FF2B5EF4-FFF2-40B4-BE49-F238E27FC236}">
                <a16:creationId xmlns:a16="http://schemas.microsoft.com/office/drawing/2014/main" id="{00E0FADC-34E3-4D4A-9BFE-0F4876E9507F}"/>
              </a:ext>
            </a:extLst>
          </p:cNvPr>
          <p:cNvCxnSpPr/>
          <p:nvPr/>
        </p:nvCxnSpPr>
        <p:spPr>
          <a:xfrm flipH="1">
            <a:off x="457200" y="3952754"/>
            <a:ext cx="92075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0E0FADC-34E3-4D4A-9BFE-0F4876E9507F}"/>
              </a:ext>
            </a:extLst>
          </p:cNvPr>
          <p:cNvCxnSpPr/>
          <p:nvPr/>
        </p:nvCxnSpPr>
        <p:spPr>
          <a:xfrm flipH="1">
            <a:off x="457200" y="3952754"/>
            <a:ext cx="92075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8F61EDC-3255-8D48-BBB2-0D9B287BC8F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54256" y="266804"/>
            <a:ext cx="1803845" cy="884168"/>
          </a:xfrm>
          <a:prstGeom prst="rect">
            <a:avLst/>
          </a:prstGeom>
        </p:spPr>
      </p:pic>
    </p:spTree>
    <p:extLst>
      <p:ext uri="{BB962C8B-B14F-4D97-AF65-F5344CB8AC3E}">
        <p14:creationId xmlns:p14="http://schemas.microsoft.com/office/powerpoint/2010/main" val="5048881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icon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2922094"/>
            <a:ext cx="2590800" cy="345214"/>
          </a:xfrm>
        </p:spPr>
        <p:txBody>
          <a:bodyPr tIns="0" bIns="0" anchor="b"/>
          <a:lstStyle>
            <a:lvl1pPr algn="ctr">
              <a:defRPr b="1"/>
            </a:lvl1pPr>
          </a:lstStyle>
          <a:p>
            <a:pPr lvl="0"/>
            <a:r>
              <a:rPr lang="en-US" dirty="0"/>
              <a:t>Description heading</a:t>
            </a:r>
          </a:p>
        </p:txBody>
      </p:sp>
      <p:sp>
        <p:nvSpPr>
          <p:cNvPr id="8" name="TextBox 7">
            <a:extLst>
              <a:ext uri="{FF2B5EF4-FFF2-40B4-BE49-F238E27FC236}">
                <a16:creationId xmlns:a16="http://schemas.microsoft.com/office/drawing/2014/main" id="{7620954D-82D3-1D4B-A1CD-3A1E0C8A9DC6}"/>
              </a:ext>
            </a:extLst>
          </p:cNvPr>
          <p:cNvSpPr txBox="1"/>
          <p:nvPr/>
        </p:nvSpPr>
        <p:spPr>
          <a:xfrm>
            <a:off x="8550442" y="4652347"/>
            <a:ext cx="285583" cy="153888"/>
          </a:xfrm>
          <a:prstGeom prst="rect">
            <a:avLst/>
          </a:prstGeom>
          <a:noFill/>
        </p:spPr>
        <p:txBody>
          <a:bodyPr wrap="square" lIns="0" tIns="0" rIns="0" bIns="0" rtlCol="0">
            <a:spAutoFit/>
          </a:bodyPr>
          <a:lstStyle/>
          <a:p>
            <a:fld id="{9CBAD4DA-9C98-6A46-AD8B-74936096646F}" type="slidenum">
              <a:rPr lang="en-US" sz="1000" smtClean="0">
                <a:solidFill>
                  <a:schemeClr val="bg2"/>
                </a:solidFill>
              </a:rPr>
              <a:t>‹#›</a:t>
            </a:fld>
            <a:endParaRPr lang="en-US" sz="1000" dirty="0">
              <a:solidFill>
                <a:schemeClr val="bg2"/>
              </a:solidFill>
            </a:endParaRPr>
          </a:p>
        </p:txBody>
      </p:sp>
      <p:sp>
        <p:nvSpPr>
          <p:cNvPr id="11" name="Rectangle 10">
            <a:extLst>
              <a:ext uri="{FF2B5EF4-FFF2-40B4-BE49-F238E27FC236}">
                <a16:creationId xmlns:a16="http://schemas.microsoft.com/office/drawing/2014/main" id="{E467268D-0C35-CD40-837F-419B991684A7}"/>
              </a:ext>
            </a:extLst>
          </p:cNvPr>
          <p:cNvSpPr/>
          <p:nvPr/>
        </p:nvSpPr>
        <p:spPr>
          <a:xfrm>
            <a:off x="0" y="5013325"/>
            <a:ext cx="9144000" cy="130175"/>
          </a:xfrm>
          <a:prstGeom prst="rect">
            <a:avLst/>
          </a:prstGeom>
          <a:gradFill flip="none" rotWithShape="1">
            <a:gsLst>
              <a:gs pos="0">
                <a:schemeClr val="accent1"/>
              </a:gs>
              <a:gs pos="50000">
                <a:schemeClr val="accent4"/>
              </a:gs>
              <a:gs pos="100000">
                <a:schemeClr val="accent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sz="1200" dirty="0">
              <a:solidFill>
                <a:schemeClr val="bg1"/>
              </a:solidFill>
            </a:endParaRPr>
          </a:p>
        </p:txBody>
      </p:sp>
      <p:pic>
        <p:nvPicPr>
          <p:cNvPr id="15" name="Picture 14">
            <a:extLst>
              <a:ext uri="{FF2B5EF4-FFF2-40B4-BE49-F238E27FC236}">
                <a16:creationId xmlns:a16="http://schemas.microsoft.com/office/drawing/2014/main" id="{A50F9F05-29BB-EA4A-84B6-CC2F0EB4A47D}"/>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28625" y="4534790"/>
            <a:ext cx="749300" cy="366521"/>
          </a:xfrm>
          <a:prstGeom prst="rect">
            <a:avLst/>
          </a:prstGeom>
        </p:spPr>
      </p:pic>
      <p:cxnSp>
        <p:nvCxnSpPr>
          <p:cNvPr id="13" name="Straight Connector 12">
            <a:extLst>
              <a:ext uri="{FF2B5EF4-FFF2-40B4-BE49-F238E27FC236}">
                <a16:creationId xmlns:a16="http://schemas.microsoft.com/office/drawing/2014/main" id="{085452A9-F90F-E94D-BDD9-DDCBD43BD908}"/>
              </a:ext>
            </a:extLst>
          </p:cNvPr>
          <p:cNvCxnSpPr>
            <a:cxnSpLocks/>
          </p:cNvCxnSpPr>
          <p:nvPr/>
        </p:nvCxnSpPr>
        <p:spPr>
          <a:xfrm>
            <a:off x="0" y="586353"/>
            <a:ext cx="350982" cy="0"/>
          </a:xfrm>
          <a:prstGeom prst="line">
            <a:avLst/>
          </a:prstGeom>
          <a:noFill/>
          <a:ln w="25400" cap="flat" cmpd="sng" algn="ctr">
            <a:solidFill>
              <a:srgbClr val="FF9E1B"/>
            </a:solidFill>
            <a:prstDash val="solid"/>
          </a:ln>
          <a:effectLst/>
        </p:spPr>
      </p:cxnSp>
      <p:sp>
        <p:nvSpPr>
          <p:cNvPr id="17" name="Oval 16">
            <a:extLst>
              <a:ext uri="{FF2B5EF4-FFF2-40B4-BE49-F238E27FC236}">
                <a16:creationId xmlns:a16="http://schemas.microsoft.com/office/drawing/2014/main" id="{ED772FC0-1777-E94A-93CA-3E1032DB359D}"/>
              </a:ext>
            </a:extLst>
          </p:cNvPr>
          <p:cNvSpPr/>
          <p:nvPr/>
        </p:nvSpPr>
        <p:spPr>
          <a:xfrm>
            <a:off x="1014760" y="1209587"/>
            <a:ext cx="1449660" cy="1449660"/>
          </a:xfrm>
          <a:prstGeom prst="ellipse">
            <a:avLst/>
          </a:prstGeom>
          <a:solidFill>
            <a:schemeClr val="bg1"/>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1200" i="1" dirty="0">
              <a:solidFill>
                <a:schemeClr val="accent2"/>
              </a:solidFill>
            </a:endParaRPr>
          </a:p>
        </p:txBody>
      </p:sp>
      <p:sp>
        <p:nvSpPr>
          <p:cNvPr id="19" name="Oval 18">
            <a:extLst>
              <a:ext uri="{FF2B5EF4-FFF2-40B4-BE49-F238E27FC236}">
                <a16:creationId xmlns:a16="http://schemas.microsoft.com/office/drawing/2014/main" id="{0B9F7F22-A3C3-E940-A343-A9F840AC9789}"/>
              </a:ext>
            </a:extLst>
          </p:cNvPr>
          <p:cNvSpPr/>
          <p:nvPr/>
        </p:nvSpPr>
        <p:spPr>
          <a:xfrm>
            <a:off x="3824867" y="1209587"/>
            <a:ext cx="1449660" cy="1449660"/>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1200" i="1" dirty="0">
              <a:solidFill>
                <a:schemeClr val="accent2"/>
              </a:solidFill>
            </a:endParaRPr>
          </a:p>
        </p:txBody>
      </p:sp>
      <p:sp>
        <p:nvSpPr>
          <p:cNvPr id="20" name="Oval 19">
            <a:extLst>
              <a:ext uri="{FF2B5EF4-FFF2-40B4-BE49-F238E27FC236}">
                <a16:creationId xmlns:a16="http://schemas.microsoft.com/office/drawing/2014/main" id="{2141CCDE-408A-024F-8E3B-61CD67586598}"/>
              </a:ext>
            </a:extLst>
          </p:cNvPr>
          <p:cNvSpPr/>
          <p:nvPr/>
        </p:nvSpPr>
        <p:spPr>
          <a:xfrm>
            <a:off x="6653560" y="1209587"/>
            <a:ext cx="1449660" cy="1449660"/>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1200" i="1" dirty="0">
              <a:solidFill>
                <a:schemeClr val="accent2"/>
              </a:solidFill>
            </a:endParaRPr>
          </a:p>
        </p:txBody>
      </p:sp>
      <p:cxnSp>
        <p:nvCxnSpPr>
          <p:cNvPr id="21" name="Straight Connector 20">
            <a:extLst>
              <a:ext uri="{FF2B5EF4-FFF2-40B4-BE49-F238E27FC236}">
                <a16:creationId xmlns:a16="http://schemas.microsoft.com/office/drawing/2014/main" id="{71FF1057-BD45-5B4E-A969-C1766F12EBB6}"/>
              </a:ext>
            </a:extLst>
          </p:cNvPr>
          <p:cNvCxnSpPr/>
          <p:nvPr/>
        </p:nvCxnSpPr>
        <p:spPr>
          <a:xfrm>
            <a:off x="2631688" y="1940312"/>
            <a:ext cx="1037063"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B36C7C-ED4B-BA4C-9A31-A5E54DC6959F}"/>
              </a:ext>
            </a:extLst>
          </p:cNvPr>
          <p:cNvCxnSpPr/>
          <p:nvPr/>
        </p:nvCxnSpPr>
        <p:spPr>
          <a:xfrm>
            <a:off x="5452946" y="1940312"/>
            <a:ext cx="1037063"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E89E5493-150C-B14C-ABDE-E18697CDFD15}"/>
              </a:ext>
            </a:extLst>
          </p:cNvPr>
          <p:cNvSpPr>
            <a:spLocks noGrp="1"/>
          </p:cNvSpPr>
          <p:nvPr>
            <p:ph idx="13" hasCustomPrompt="1"/>
          </p:nvPr>
        </p:nvSpPr>
        <p:spPr>
          <a:xfrm>
            <a:off x="457200" y="3315377"/>
            <a:ext cx="2590800" cy="982826"/>
          </a:xfrm>
        </p:spPr>
        <p:txBody>
          <a:bodyPr tIns="0" bIns="0"/>
          <a:lstStyle>
            <a:lvl1pPr algn="ctr">
              <a:defRPr sz="1400"/>
            </a:lvl1pPr>
            <a:lvl2pPr>
              <a:defRPr sz="1400"/>
            </a:lvl2pPr>
            <a:lvl3pPr>
              <a:defRPr sz="1400"/>
            </a:lvl3pPr>
            <a:lvl4pPr>
              <a:defRPr sz="1400"/>
            </a:lvl4pPr>
            <a:lvl5pPr>
              <a:defRPr sz="1400"/>
            </a:lvl5pPr>
          </a:lstStyle>
          <a:p>
            <a:pPr lvl="0"/>
            <a:r>
              <a:rPr lang="en-US" dirty="0"/>
              <a:t>Click to edit description body text</a:t>
            </a:r>
          </a:p>
        </p:txBody>
      </p:sp>
      <p:sp>
        <p:nvSpPr>
          <p:cNvPr id="5" name="Picture Placeholder 4">
            <a:extLst>
              <a:ext uri="{FF2B5EF4-FFF2-40B4-BE49-F238E27FC236}">
                <a16:creationId xmlns:a16="http://schemas.microsoft.com/office/drawing/2014/main" id="{A0D62746-B91E-0140-8E9A-8EEA8E3B668B}"/>
              </a:ext>
            </a:extLst>
          </p:cNvPr>
          <p:cNvSpPr>
            <a:spLocks noGrp="1"/>
          </p:cNvSpPr>
          <p:nvPr>
            <p:ph type="pic" sz="quarter" idx="14" hasCustomPrompt="1"/>
          </p:nvPr>
        </p:nvSpPr>
        <p:spPr>
          <a:xfrm>
            <a:off x="1289844" y="1472454"/>
            <a:ext cx="925512" cy="923925"/>
          </a:xfrm>
        </p:spPr>
        <p:txBody>
          <a:bodyPr anchor="ctr"/>
          <a:lstStyle>
            <a:lvl1pPr algn="ctr">
              <a:defRPr sz="1400"/>
            </a:lvl1pPr>
          </a:lstStyle>
          <a:p>
            <a:r>
              <a:rPr lang="en-US" dirty="0"/>
              <a:t>Click to add icon</a:t>
            </a:r>
          </a:p>
        </p:txBody>
      </p:sp>
      <p:sp>
        <p:nvSpPr>
          <p:cNvPr id="24" name="Content Placeholder 2">
            <a:extLst>
              <a:ext uri="{FF2B5EF4-FFF2-40B4-BE49-F238E27FC236}">
                <a16:creationId xmlns:a16="http://schemas.microsoft.com/office/drawing/2014/main" id="{E01848C0-377F-284C-B87A-A1BD16F84548}"/>
              </a:ext>
            </a:extLst>
          </p:cNvPr>
          <p:cNvSpPr>
            <a:spLocks noGrp="1"/>
          </p:cNvSpPr>
          <p:nvPr>
            <p:ph idx="15" hasCustomPrompt="1"/>
          </p:nvPr>
        </p:nvSpPr>
        <p:spPr>
          <a:xfrm>
            <a:off x="3279058" y="2922094"/>
            <a:ext cx="2590800" cy="345214"/>
          </a:xfrm>
        </p:spPr>
        <p:txBody>
          <a:bodyPr tIns="0" bIns="0" anchor="b"/>
          <a:lstStyle>
            <a:lvl1pPr algn="ctr">
              <a:defRPr b="1"/>
            </a:lvl1pPr>
          </a:lstStyle>
          <a:p>
            <a:pPr lvl="0"/>
            <a:r>
              <a:rPr lang="en-US" dirty="0"/>
              <a:t>Description heading</a:t>
            </a:r>
          </a:p>
        </p:txBody>
      </p:sp>
      <p:sp>
        <p:nvSpPr>
          <p:cNvPr id="25" name="Content Placeholder 2">
            <a:extLst>
              <a:ext uri="{FF2B5EF4-FFF2-40B4-BE49-F238E27FC236}">
                <a16:creationId xmlns:a16="http://schemas.microsoft.com/office/drawing/2014/main" id="{B1FD21F6-276A-1A4D-A3A1-2C62D78D1C06}"/>
              </a:ext>
            </a:extLst>
          </p:cNvPr>
          <p:cNvSpPr>
            <a:spLocks noGrp="1"/>
          </p:cNvSpPr>
          <p:nvPr>
            <p:ph idx="16" hasCustomPrompt="1"/>
          </p:nvPr>
        </p:nvSpPr>
        <p:spPr>
          <a:xfrm>
            <a:off x="3279058" y="3315377"/>
            <a:ext cx="2590800" cy="982826"/>
          </a:xfrm>
        </p:spPr>
        <p:txBody>
          <a:bodyPr tIns="0" bIns="0"/>
          <a:lstStyle>
            <a:lvl1pPr algn="ctr">
              <a:defRPr sz="1400"/>
            </a:lvl1pPr>
            <a:lvl2pPr>
              <a:defRPr sz="1400"/>
            </a:lvl2pPr>
            <a:lvl3pPr>
              <a:defRPr sz="1400"/>
            </a:lvl3pPr>
            <a:lvl4pPr>
              <a:defRPr sz="1400"/>
            </a:lvl4pPr>
            <a:lvl5pPr>
              <a:defRPr sz="1400"/>
            </a:lvl5pPr>
          </a:lstStyle>
          <a:p>
            <a:pPr lvl="0"/>
            <a:r>
              <a:rPr lang="en-US" dirty="0"/>
              <a:t>Click to edit description body text</a:t>
            </a:r>
          </a:p>
        </p:txBody>
      </p:sp>
      <p:sp>
        <p:nvSpPr>
          <p:cNvPr id="26" name="Content Placeholder 2">
            <a:extLst>
              <a:ext uri="{FF2B5EF4-FFF2-40B4-BE49-F238E27FC236}">
                <a16:creationId xmlns:a16="http://schemas.microsoft.com/office/drawing/2014/main" id="{040708C5-98C0-7444-A336-4FAFB10799FF}"/>
              </a:ext>
            </a:extLst>
          </p:cNvPr>
          <p:cNvSpPr>
            <a:spLocks noGrp="1"/>
          </p:cNvSpPr>
          <p:nvPr>
            <p:ph idx="17" hasCustomPrompt="1"/>
          </p:nvPr>
        </p:nvSpPr>
        <p:spPr>
          <a:xfrm>
            <a:off x="6100916" y="2922094"/>
            <a:ext cx="2590800" cy="345214"/>
          </a:xfrm>
        </p:spPr>
        <p:txBody>
          <a:bodyPr tIns="0" bIns="0" anchor="b"/>
          <a:lstStyle>
            <a:lvl1pPr algn="ctr">
              <a:defRPr b="1"/>
            </a:lvl1pPr>
          </a:lstStyle>
          <a:p>
            <a:pPr lvl="0"/>
            <a:r>
              <a:rPr lang="en-US" dirty="0"/>
              <a:t>Description heading</a:t>
            </a:r>
          </a:p>
        </p:txBody>
      </p:sp>
      <p:sp>
        <p:nvSpPr>
          <p:cNvPr id="27" name="Content Placeholder 2">
            <a:extLst>
              <a:ext uri="{FF2B5EF4-FFF2-40B4-BE49-F238E27FC236}">
                <a16:creationId xmlns:a16="http://schemas.microsoft.com/office/drawing/2014/main" id="{C557BE8A-F0A6-8840-A3AF-64CD6EDA382D}"/>
              </a:ext>
            </a:extLst>
          </p:cNvPr>
          <p:cNvSpPr>
            <a:spLocks noGrp="1"/>
          </p:cNvSpPr>
          <p:nvPr>
            <p:ph idx="18" hasCustomPrompt="1"/>
          </p:nvPr>
        </p:nvSpPr>
        <p:spPr>
          <a:xfrm>
            <a:off x="6100916" y="3315377"/>
            <a:ext cx="2590800" cy="982826"/>
          </a:xfrm>
        </p:spPr>
        <p:txBody>
          <a:bodyPr tIns="0" bIns="0"/>
          <a:lstStyle>
            <a:lvl1pPr algn="ctr">
              <a:defRPr sz="1400"/>
            </a:lvl1pPr>
            <a:lvl2pPr>
              <a:defRPr sz="1400"/>
            </a:lvl2pPr>
            <a:lvl3pPr>
              <a:defRPr sz="1400"/>
            </a:lvl3pPr>
            <a:lvl4pPr>
              <a:defRPr sz="1400"/>
            </a:lvl4pPr>
            <a:lvl5pPr>
              <a:defRPr sz="1400"/>
            </a:lvl5pPr>
          </a:lstStyle>
          <a:p>
            <a:pPr lvl="0"/>
            <a:r>
              <a:rPr lang="en-US" dirty="0"/>
              <a:t>Click to edit description body text</a:t>
            </a:r>
          </a:p>
        </p:txBody>
      </p:sp>
      <p:sp>
        <p:nvSpPr>
          <p:cNvPr id="28" name="Picture Placeholder 4">
            <a:extLst>
              <a:ext uri="{FF2B5EF4-FFF2-40B4-BE49-F238E27FC236}">
                <a16:creationId xmlns:a16="http://schemas.microsoft.com/office/drawing/2014/main" id="{57CF03A7-3776-0046-A22D-042BBF0232BE}"/>
              </a:ext>
            </a:extLst>
          </p:cNvPr>
          <p:cNvSpPr>
            <a:spLocks noGrp="1"/>
          </p:cNvSpPr>
          <p:nvPr>
            <p:ph type="pic" sz="quarter" idx="19" hasCustomPrompt="1"/>
          </p:nvPr>
        </p:nvSpPr>
        <p:spPr>
          <a:xfrm>
            <a:off x="4103686" y="1472454"/>
            <a:ext cx="925512" cy="923925"/>
          </a:xfrm>
        </p:spPr>
        <p:txBody>
          <a:bodyPr anchor="ctr"/>
          <a:lstStyle>
            <a:lvl1pPr algn="ctr">
              <a:defRPr sz="1400"/>
            </a:lvl1pPr>
          </a:lstStyle>
          <a:p>
            <a:r>
              <a:rPr lang="en-US" dirty="0"/>
              <a:t>Click to add icon</a:t>
            </a:r>
          </a:p>
        </p:txBody>
      </p:sp>
      <p:sp>
        <p:nvSpPr>
          <p:cNvPr id="29" name="Picture Placeholder 4">
            <a:extLst>
              <a:ext uri="{FF2B5EF4-FFF2-40B4-BE49-F238E27FC236}">
                <a16:creationId xmlns:a16="http://schemas.microsoft.com/office/drawing/2014/main" id="{11024D3B-1DE4-8442-87E5-42BD1675782C}"/>
              </a:ext>
            </a:extLst>
          </p:cNvPr>
          <p:cNvSpPr>
            <a:spLocks noGrp="1"/>
          </p:cNvSpPr>
          <p:nvPr>
            <p:ph type="pic" sz="quarter" idx="20" hasCustomPrompt="1"/>
          </p:nvPr>
        </p:nvSpPr>
        <p:spPr>
          <a:xfrm>
            <a:off x="6915634" y="1472454"/>
            <a:ext cx="925512" cy="923925"/>
          </a:xfrm>
        </p:spPr>
        <p:txBody>
          <a:bodyPr anchor="ctr"/>
          <a:lstStyle>
            <a:lvl1pPr algn="ctr">
              <a:defRPr sz="1400"/>
            </a:lvl1pPr>
          </a:lstStyle>
          <a:p>
            <a:r>
              <a:rPr lang="en-US" dirty="0"/>
              <a:t>Click to add icon</a:t>
            </a:r>
          </a:p>
        </p:txBody>
      </p:sp>
      <p:sp>
        <p:nvSpPr>
          <p:cNvPr id="30" name="Text Placeholder 4">
            <a:extLst>
              <a:ext uri="{FF2B5EF4-FFF2-40B4-BE49-F238E27FC236}">
                <a16:creationId xmlns:a16="http://schemas.microsoft.com/office/drawing/2014/main" id="{611596AE-A55C-134E-A375-2B665412AA0E}"/>
              </a:ext>
            </a:extLst>
          </p:cNvPr>
          <p:cNvSpPr>
            <a:spLocks noGrp="1"/>
          </p:cNvSpPr>
          <p:nvPr>
            <p:ph type="body" sz="quarter" idx="11" hasCustomPrompt="1"/>
          </p:nvPr>
        </p:nvSpPr>
        <p:spPr>
          <a:xfrm>
            <a:off x="457200" y="726513"/>
            <a:ext cx="8229600" cy="231854"/>
          </a:xfrm>
        </p:spPr>
        <p:txBody>
          <a:bodyPr>
            <a:noAutofit/>
          </a:bodyPr>
          <a:lstStyle>
            <a:lvl1pPr>
              <a:defRPr sz="1400"/>
            </a:lvl1pPr>
          </a:lstStyle>
          <a:p>
            <a:pPr lvl="0"/>
            <a:r>
              <a:rPr lang="en-US" dirty="0"/>
              <a:t>Click to edit subtitle (Arial 14 </a:t>
            </a:r>
            <a:r>
              <a:rPr lang="en-US" dirty="0" err="1"/>
              <a:t>pt</a:t>
            </a:r>
            <a:r>
              <a:rPr lang="en-US" dirty="0"/>
              <a:t>, black)</a:t>
            </a:r>
          </a:p>
        </p:txBody>
      </p:sp>
      <p:sp>
        <p:nvSpPr>
          <p:cNvPr id="31" name="Title 1">
            <a:extLst>
              <a:ext uri="{FF2B5EF4-FFF2-40B4-BE49-F238E27FC236}">
                <a16:creationId xmlns:a16="http://schemas.microsoft.com/office/drawing/2014/main" id="{462241CE-4061-C241-8788-E24F0180619B}"/>
              </a:ext>
            </a:extLst>
          </p:cNvPr>
          <p:cNvSpPr>
            <a:spLocks noGrp="1"/>
          </p:cNvSpPr>
          <p:nvPr>
            <p:ph type="title" hasCustomPrompt="1"/>
          </p:nvPr>
        </p:nvSpPr>
        <p:spPr>
          <a:xfrm>
            <a:off x="457200" y="461649"/>
            <a:ext cx="8229600" cy="239984"/>
          </a:xfrm>
        </p:spPr>
        <p:txBody>
          <a:bodyPr tIns="0" bIns="0"/>
          <a:lstStyle/>
          <a:p>
            <a:r>
              <a:rPr lang="en-US" dirty="0"/>
              <a:t>Click to edit header (Arial Bold 20 </a:t>
            </a:r>
            <a:r>
              <a:rPr lang="en-US" dirty="0" err="1"/>
              <a:t>pt</a:t>
            </a:r>
            <a:r>
              <a:rPr lang="en-US" dirty="0"/>
              <a:t>, black)</a:t>
            </a:r>
          </a:p>
        </p:txBody>
      </p:sp>
    </p:spTree>
    <p:extLst>
      <p:ext uri="{BB962C8B-B14F-4D97-AF65-F5344CB8AC3E}">
        <p14:creationId xmlns:p14="http://schemas.microsoft.com/office/powerpoint/2010/main" val="239157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alf split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467268D-0C35-CD40-837F-419B991684A7}"/>
              </a:ext>
            </a:extLst>
          </p:cNvPr>
          <p:cNvSpPr/>
          <p:nvPr/>
        </p:nvSpPr>
        <p:spPr>
          <a:xfrm>
            <a:off x="0" y="1"/>
            <a:ext cx="9144000" cy="5143500"/>
          </a:xfrm>
          <a:prstGeom prst="rect">
            <a:avLst/>
          </a:prstGeom>
          <a:gradFill flip="none" rotWithShape="1">
            <a:gsLst>
              <a:gs pos="0">
                <a:schemeClr val="accent1"/>
              </a:gs>
              <a:gs pos="50000">
                <a:schemeClr val="accent4"/>
              </a:gs>
              <a:gs pos="100000">
                <a:schemeClr val="accent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200" dirty="0">
              <a:solidFill>
                <a:schemeClr val="bg1"/>
              </a:solidFill>
            </a:endParaRPr>
          </a:p>
        </p:txBody>
      </p:sp>
      <p:sp>
        <p:nvSpPr>
          <p:cNvPr id="2" name="Rectangle 1">
            <a:extLst>
              <a:ext uri="{FF2B5EF4-FFF2-40B4-BE49-F238E27FC236}">
                <a16:creationId xmlns:a16="http://schemas.microsoft.com/office/drawing/2014/main" id="{C03015A7-1F07-9146-A81A-7DEBEA814732}"/>
              </a:ext>
            </a:extLst>
          </p:cNvPr>
          <p:cNvSpPr/>
          <p:nvPr/>
        </p:nvSpPr>
        <p:spPr>
          <a:xfrm>
            <a:off x="4572000" y="0"/>
            <a:ext cx="4572000" cy="5013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1200" dirty="0">
              <a:solidFill>
                <a:schemeClr val="bg1"/>
              </a:solidFill>
            </a:endParaRPr>
          </a:p>
        </p:txBody>
      </p:sp>
      <p:sp>
        <p:nvSpPr>
          <p:cNvPr id="8" name="TextBox 7">
            <a:extLst>
              <a:ext uri="{FF2B5EF4-FFF2-40B4-BE49-F238E27FC236}">
                <a16:creationId xmlns:a16="http://schemas.microsoft.com/office/drawing/2014/main" id="{7620954D-82D3-1D4B-A1CD-3A1E0C8A9DC6}"/>
              </a:ext>
            </a:extLst>
          </p:cNvPr>
          <p:cNvSpPr txBox="1"/>
          <p:nvPr/>
        </p:nvSpPr>
        <p:spPr>
          <a:xfrm>
            <a:off x="8550442" y="4652347"/>
            <a:ext cx="285583" cy="153888"/>
          </a:xfrm>
          <a:prstGeom prst="rect">
            <a:avLst/>
          </a:prstGeom>
          <a:noFill/>
        </p:spPr>
        <p:txBody>
          <a:bodyPr wrap="square" lIns="0" tIns="0" rIns="0" bIns="0" rtlCol="0">
            <a:spAutoFit/>
          </a:bodyPr>
          <a:lstStyle/>
          <a:p>
            <a:fld id="{9CBAD4DA-9C98-6A46-AD8B-74936096646F}" type="slidenum">
              <a:rPr lang="en-US" sz="1000" smtClean="0">
                <a:solidFill>
                  <a:schemeClr val="bg2"/>
                </a:solidFill>
              </a:rPr>
              <a:t>‹#›</a:t>
            </a:fld>
            <a:endParaRPr lang="en-US" sz="1000" dirty="0">
              <a:solidFill>
                <a:schemeClr val="bg2"/>
              </a:solidFill>
            </a:endParaRPr>
          </a:p>
        </p:txBody>
      </p:sp>
      <p:sp>
        <p:nvSpPr>
          <p:cNvPr id="6" name="Text Placeholder 5">
            <a:extLst>
              <a:ext uri="{FF2B5EF4-FFF2-40B4-BE49-F238E27FC236}">
                <a16:creationId xmlns:a16="http://schemas.microsoft.com/office/drawing/2014/main" id="{3F8518EB-3E45-9848-AE3F-D33DC32D4104}"/>
              </a:ext>
            </a:extLst>
          </p:cNvPr>
          <p:cNvSpPr>
            <a:spLocks noGrp="1"/>
          </p:cNvSpPr>
          <p:nvPr>
            <p:ph type="body" sz="quarter" idx="10" hasCustomPrompt="1"/>
          </p:nvPr>
        </p:nvSpPr>
        <p:spPr>
          <a:xfrm>
            <a:off x="457200" y="438149"/>
            <a:ext cx="3695700" cy="1352149"/>
          </a:xfrm>
        </p:spPr>
        <p:txBody>
          <a:bodyPr anchor="t">
            <a:noAutofit/>
          </a:bodyPr>
          <a:lstStyle>
            <a:lvl1pPr>
              <a:defRPr sz="3000" b="1">
                <a:solidFill>
                  <a:schemeClr val="bg1"/>
                </a:solidFill>
              </a:defRPr>
            </a:lvl1pPr>
          </a:lstStyle>
          <a:p>
            <a:pPr lvl="0"/>
            <a:r>
              <a:rPr lang="en-US" dirty="0"/>
              <a:t>Click to edit a large headline (Arial Bold 30 </a:t>
            </a:r>
            <a:r>
              <a:rPr lang="en-US" dirty="0" err="1"/>
              <a:t>pt</a:t>
            </a:r>
            <a:r>
              <a:rPr lang="en-US" dirty="0"/>
              <a:t>, White)</a:t>
            </a:r>
          </a:p>
        </p:txBody>
      </p:sp>
      <p:sp>
        <p:nvSpPr>
          <p:cNvPr id="12" name="Content Placeholder 2">
            <a:extLst>
              <a:ext uri="{FF2B5EF4-FFF2-40B4-BE49-F238E27FC236}">
                <a16:creationId xmlns:a16="http://schemas.microsoft.com/office/drawing/2014/main" id="{45D63E5D-E768-EF49-97AF-F9006627423F}"/>
              </a:ext>
            </a:extLst>
          </p:cNvPr>
          <p:cNvSpPr>
            <a:spLocks noGrp="1"/>
          </p:cNvSpPr>
          <p:nvPr>
            <p:ph idx="11"/>
          </p:nvPr>
        </p:nvSpPr>
        <p:spPr>
          <a:xfrm>
            <a:off x="4696691" y="438149"/>
            <a:ext cx="4000500" cy="3889550"/>
          </a:xfrm>
        </p:spPr>
        <p:txBody>
          <a:bodyPr tIns="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A2DCD624-5574-CA4C-B99C-8A28407EC2A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28626" y="4534035"/>
            <a:ext cx="749300" cy="367275"/>
          </a:xfrm>
          <a:prstGeom prst="rect">
            <a:avLst/>
          </a:prstGeom>
        </p:spPr>
      </p:pic>
      <p:sp>
        <p:nvSpPr>
          <p:cNvPr id="4" name="Text Placeholder 3">
            <a:extLst>
              <a:ext uri="{FF2B5EF4-FFF2-40B4-BE49-F238E27FC236}">
                <a16:creationId xmlns:a16="http://schemas.microsoft.com/office/drawing/2014/main" id="{7666A6A2-CB16-E946-93D0-76BDB84DE901}"/>
              </a:ext>
            </a:extLst>
          </p:cNvPr>
          <p:cNvSpPr>
            <a:spLocks noGrp="1"/>
          </p:cNvSpPr>
          <p:nvPr>
            <p:ph type="body" sz="quarter" idx="12" hasCustomPrompt="1"/>
          </p:nvPr>
        </p:nvSpPr>
        <p:spPr>
          <a:xfrm>
            <a:off x="457200" y="1869675"/>
            <a:ext cx="3695700" cy="702076"/>
          </a:xfrm>
        </p:spPr>
        <p:txBody>
          <a:bodyPr/>
          <a:lstStyle>
            <a:lvl1pPr>
              <a:defRPr b="1">
                <a:solidFill>
                  <a:schemeClr val="bg1"/>
                </a:solidFill>
              </a:defRPr>
            </a:lvl1pPr>
          </a:lstStyle>
          <a:p>
            <a:pPr lvl="0"/>
            <a:r>
              <a:rPr lang="en-US" dirty="0"/>
              <a:t>Click to edit subtitle</a:t>
            </a:r>
          </a:p>
        </p:txBody>
      </p:sp>
    </p:spTree>
    <p:extLst>
      <p:ext uri="{BB962C8B-B14F-4D97-AF65-F5344CB8AC3E}">
        <p14:creationId xmlns:p14="http://schemas.microsoft.com/office/powerpoint/2010/main" val="20783585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ull quo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467268D-0C35-CD40-837F-419B991684A7}"/>
              </a:ext>
            </a:extLst>
          </p:cNvPr>
          <p:cNvSpPr/>
          <p:nvPr/>
        </p:nvSpPr>
        <p:spPr>
          <a:xfrm>
            <a:off x="0" y="1"/>
            <a:ext cx="9144000" cy="5143500"/>
          </a:xfrm>
          <a:prstGeom prst="rect">
            <a:avLst/>
          </a:prstGeom>
          <a:gradFill flip="none" rotWithShape="1">
            <a:gsLst>
              <a:gs pos="0">
                <a:schemeClr val="accent1"/>
              </a:gs>
              <a:gs pos="50000">
                <a:schemeClr val="accent4"/>
              </a:gs>
              <a:gs pos="100000">
                <a:schemeClr val="accent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200" dirty="0">
              <a:solidFill>
                <a:schemeClr val="bg1"/>
              </a:solidFill>
            </a:endParaRPr>
          </a:p>
        </p:txBody>
      </p:sp>
      <p:pic>
        <p:nvPicPr>
          <p:cNvPr id="10" name="Picture 9">
            <a:extLst>
              <a:ext uri="{FF2B5EF4-FFF2-40B4-BE49-F238E27FC236}">
                <a16:creationId xmlns:a16="http://schemas.microsoft.com/office/drawing/2014/main" id="{A05F7FCE-21ED-6B4C-9D08-EC30C8D89F7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28626" y="4534035"/>
            <a:ext cx="749300" cy="367275"/>
          </a:xfrm>
          <a:prstGeom prst="rect">
            <a:avLst/>
          </a:prstGeom>
        </p:spPr>
      </p:pic>
      <p:sp>
        <p:nvSpPr>
          <p:cNvPr id="2" name="Rectangle 1">
            <a:extLst>
              <a:ext uri="{FF2B5EF4-FFF2-40B4-BE49-F238E27FC236}">
                <a16:creationId xmlns:a16="http://schemas.microsoft.com/office/drawing/2014/main" id="{C03015A7-1F07-9146-A81A-7DEBEA814732}"/>
              </a:ext>
            </a:extLst>
          </p:cNvPr>
          <p:cNvSpPr/>
          <p:nvPr/>
        </p:nvSpPr>
        <p:spPr>
          <a:xfrm>
            <a:off x="0" y="1"/>
            <a:ext cx="9144000" cy="257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1200" dirty="0">
              <a:solidFill>
                <a:schemeClr val="bg1"/>
              </a:solidFill>
            </a:endParaRPr>
          </a:p>
        </p:txBody>
      </p:sp>
      <p:sp>
        <p:nvSpPr>
          <p:cNvPr id="8" name="TextBox 7">
            <a:extLst>
              <a:ext uri="{FF2B5EF4-FFF2-40B4-BE49-F238E27FC236}">
                <a16:creationId xmlns:a16="http://schemas.microsoft.com/office/drawing/2014/main" id="{7620954D-82D3-1D4B-A1CD-3A1E0C8A9DC6}"/>
              </a:ext>
            </a:extLst>
          </p:cNvPr>
          <p:cNvSpPr txBox="1"/>
          <p:nvPr/>
        </p:nvSpPr>
        <p:spPr>
          <a:xfrm>
            <a:off x="8550442" y="4652347"/>
            <a:ext cx="285583" cy="153888"/>
          </a:xfrm>
          <a:prstGeom prst="rect">
            <a:avLst/>
          </a:prstGeom>
          <a:noFill/>
        </p:spPr>
        <p:txBody>
          <a:bodyPr wrap="square" lIns="0" tIns="0" rIns="0" bIns="0" rtlCol="0">
            <a:spAutoFit/>
          </a:bodyPr>
          <a:lstStyle/>
          <a:p>
            <a:fld id="{9CBAD4DA-9C98-6A46-AD8B-74936096646F}" type="slidenum">
              <a:rPr lang="en-US" sz="1000" smtClean="0">
                <a:solidFill>
                  <a:schemeClr val="bg1"/>
                </a:solidFill>
              </a:rPr>
              <a:t>‹#›</a:t>
            </a:fld>
            <a:endParaRPr lang="en-US" sz="1000" dirty="0">
              <a:solidFill>
                <a:schemeClr val="bg1"/>
              </a:solidFill>
            </a:endParaRPr>
          </a:p>
        </p:txBody>
      </p:sp>
      <p:sp>
        <p:nvSpPr>
          <p:cNvPr id="6" name="Text Placeholder 5">
            <a:extLst>
              <a:ext uri="{FF2B5EF4-FFF2-40B4-BE49-F238E27FC236}">
                <a16:creationId xmlns:a16="http://schemas.microsoft.com/office/drawing/2014/main" id="{3F8518EB-3E45-9848-AE3F-D33DC32D4104}"/>
              </a:ext>
            </a:extLst>
          </p:cNvPr>
          <p:cNvSpPr>
            <a:spLocks noGrp="1"/>
          </p:cNvSpPr>
          <p:nvPr>
            <p:ph type="body" sz="quarter" idx="10" hasCustomPrompt="1"/>
          </p:nvPr>
        </p:nvSpPr>
        <p:spPr>
          <a:xfrm>
            <a:off x="1638300" y="1667075"/>
            <a:ext cx="5867400" cy="1791260"/>
          </a:xfrm>
          <a:solidFill>
            <a:schemeClr val="bg1"/>
          </a:solidFill>
        </p:spPr>
        <p:txBody>
          <a:bodyPr lIns="228600" tIns="228600" rIns="228600" bIns="228600" anchor="ctr">
            <a:spAutoFit/>
          </a:bodyPr>
          <a:lstStyle>
            <a:lvl1pPr>
              <a:defRPr sz="2400" b="0">
                <a:solidFill>
                  <a:schemeClr val="tx1"/>
                </a:solidFill>
              </a:defRPr>
            </a:lvl1pPr>
          </a:lstStyle>
          <a:p>
            <a:pPr lvl="0"/>
            <a:r>
              <a:rPr lang="en-US" dirty="0"/>
              <a:t>Click to edit a large quote (Arial Bold </a:t>
            </a:r>
            <a:br>
              <a:rPr lang="en-US" dirty="0"/>
            </a:br>
            <a:r>
              <a:rPr lang="en-US" dirty="0"/>
              <a:t>24 </a:t>
            </a:r>
            <a:r>
              <a:rPr lang="en-US" dirty="0" err="1"/>
              <a:t>pt</a:t>
            </a:r>
            <a:r>
              <a:rPr lang="en-US" dirty="0"/>
              <a:t>, Black).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p>
        </p:txBody>
      </p:sp>
      <p:sp>
        <p:nvSpPr>
          <p:cNvPr id="9" name="TextBox 8">
            <a:extLst>
              <a:ext uri="{FF2B5EF4-FFF2-40B4-BE49-F238E27FC236}">
                <a16:creationId xmlns:a16="http://schemas.microsoft.com/office/drawing/2014/main" id="{E87F5176-A02C-534F-A8A6-A1E7DBDF842A}"/>
              </a:ext>
            </a:extLst>
          </p:cNvPr>
          <p:cNvSpPr txBox="1"/>
          <p:nvPr/>
        </p:nvSpPr>
        <p:spPr>
          <a:xfrm>
            <a:off x="1249892" y="1687633"/>
            <a:ext cx="549274" cy="1107996"/>
          </a:xfrm>
          <a:prstGeom prst="rect">
            <a:avLst/>
          </a:prstGeom>
          <a:noFill/>
        </p:spPr>
        <p:txBody>
          <a:bodyPr wrap="square" lIns="0" tIns="0" rIns="0" bIns="0" rtlCol="0">
            <a:spAutoFit/>
          </a:bodyPr>
          <a:lstStyle/>
          <a:p>
            <a:pPr algn="l"/>
            <a:r>
              <a:rPr lang="en-US" sz="7200" b="1" dirty="0">
                <a:solidFill>
                  <a:schemeClr val="accent3"/>
                </a:solidFill>
              </a:rPr>
              <a:t>“</a:t>
            </a:r>
          </a:p>
        </p:txBody>
      </p:sp>
    </p:spTree>
    <p:extLst>
      <p:ext uri="{BB962C8B-B14F-4D97-AF65-F5344CB8AC3E}">
        <p14:creationId xmlns:p14="http://schemas.microsoft.com/office/powerpoint/2010/main" val="1452742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allout with 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38F22F-4BD7-414A-9BD5-F35F43D15095}"/>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0" y="0"/>
            <a:ext cx="9144000" cy="2565862"/>
          </a:xfrm>
          <a:prstGeom prst="rect">
            <a:avLst/>
          </a:prstGeom>
        </p:spPr>
      </p:pic>
      <p:sp>
        <p:nvSpPr>
          <p:cNvPr id="12" name="TextBox 11">
            <a:extLst>
              <a:ext uri="{FF2B5EF4-FFF2-40B4-BE49-F238E27FC236}">
                <a16:creationId xmlns:a16="http://schemas.microsoft.com/office/drawing/2014/main" id="{A182062F-373B-8442-8F23-C4A0402B209F}"/>
              </a:ext>
            </a:extLst>
          </p:cNvPr>
          <p:cNvSpPr txBox="1"/>
          <p:nvPr/>
        </p:nvSpPr>
        <p:spPr>
          <a:xfrm>
            <a:off x="8550442" y="4652347"/>
            <a:ext cx="285583" cy="153888"/>
          </a:xfrm>
          <a:prstGeom prst="rect">
            <a:avLst/>
          </a:prstGeom>
          <a:noFill/>
        </p:spPr>
        <p:txBody>
          <a:bodyPr wrap="square" lIns="0" tIns="0" rIns="0" bIns="0" rtlCol="0">
            <a:spAutoFit/>
          </a:bodyPr>
          <a:lstStyle/>
          <a:p>
            <a:fld id="{9CBAD4DA-9C98-6A46-AD8B-74936096646F}" type="slidenum">
              <a:rPr lang="en-US" sz="1000" smtClean="0">
                <a:solidFill>
                  <a:schemeClr val="bg2"/>
                </a:solidFill>
              </a:rPr>
              <a:t>‹#›</a:t>
            </a:fld>
            <a:endParaRPr lang="en-US" sz="1000" dirty="0">
              <a:solidFill>
                <a:schemeClr val="bg2"/>
              </a:solidFill>
            </a:endParaRPr>
          </a:p>
        </p:txBody>
      </p:sp>
      <p:sp>
        <p:nvSpPr>
          <p:cNvPr id="14" name="Rectangle 13">
            <a:extLst>
              <a:ext uri="{FF2B5EF4-FFF2-40B4-BE49-F238E27FC236}">
                <a16:creationId xmlns:a16="http://schemas.microsoft.com/office/drawing/2014/main" id="{611259B9-4819-994D-A7B9-C9E961B05420}"/>
              </a:ext>
            </a:extLst>
          </p:cNvPr>
          <p:cNvSpPr/>
          <p:nvPr/>
        </p:nvSpPr>
        <p:spPr>
          <a:xfrm>
            <a:off x="0" y="5013325"/>
            <a:ext cx="9144000" cy="130175"/>
          </a:xfrm>
          <a:prstGeom prst="rect">
            <a:avLst/>
          </a:prstGeom>
          <a:gradFill flip="none" rotWithShape="1">
            <a:gsLst>
              <a:gs pos="0">
                <a:schemeClr val="accent1"/>
              </a:gs>
              <a:gs pos="50000">
                <a:schemeClr val="accent4"/>
              </a:gs>
              <a:gs pos="100000">
                <a:schemeClr val="accent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sz="1200" dirty="0">
              <a:solidFill>
                <a:schemeClr val="bg1"/>
              </a:solidFill>
            </a:endParaRPr>
          </a:p>
        </p:txBody>
      </p:sp>
      <p:pic>
        <p:nvPicPr>
          <p:cNvPr id="11" name="Picture 10">
            <a:extLst>
              <a:ext uri="{FF2B5EF4-FFF2-40B4-BE49-F238E27FC236}">
                <a16:creationId xmlns:a16="http://schemas.microsoft.com/office/drawing/2014/main" id="{295FC047-4B64-D242-A107-142B1442D8A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28625" y="4534790"/>
            <a:ext cx="749300" cy="366521"/>
          </a:xfrm>
          <a:prstGeom prst="rect">
            <a:avLst/>
          </a:prstGeom>
        </p:spPr>
      </p:pic>
      <p:sp>
        <p:nvSpPr>
          <p:cNvPr id="13" name="Text Placeholder 5">
            <a:extLst>
              <a:ext uri="{FF2B5EF4-FFF2-40B4-BE49-F238E27FC236}">
                <a16:creationId xmlns:a16="http://schemas.microsoft.com/office/drawing/2014/main" id="{B377E50A-76DD-3B4B-B3A3-4CA29262E904}"/>
              </a:ext>
            </a:extLst>
          </p:cNvPr>
          <p:cNvSpPr>
            <a:spLocks noGrp="1"/>
          </p:cNvSpPr>
          <p:nvPr>
            <p:ph type="body" sz="quarter" idx="10" hasCustomPrompt="1"/>
          </p:nvPr>
        </p:nvSpPr>
        <p:spPr>
          <a:xfrm>
            <a:off x="1638300" y="1667075"/>
            <a:ext cx="5867400" cy="1791260"/>
          </a:xfrm>
          <a:solidFill>
            <a:schemeClr val="bg1"/>
          </a:solidFill>
        </p:spPr>
        <p:txBody>
          <a:bodyPr lIns="228600" tIns="228600" rIns="228600" bIns="228600" anchor="ctr">
            <a:spAutoFit/>
          </a:bodyPr>
          <a:lstStyle>
            <a:lvl1pPr>
              <a:defRPr sz="2400" b="0">
                <a:solidFill>
                  <a:schemeClr val="tx1"/>
                </a:solidFill>
              </a:defRPr>
            </a:lvl1pPr>
          </a:lstStyle>
          <a:p>
            <a:pPr lvl="0"/>
            <a:r>
              <a:rPr lang="en-US" dirty="0"/>
              <a:t>Click to edit a large quote (Arial Bold </a:t>
            </a:r>
            <a:br>
              <a:rPr lang="en-US" dirty="0"/>
            </a:br>
            <a:r>
              <a:rPr lang="en-US" dirty="0"/>
              <a:t>24 </a:t>
            </a:r>
            <a:r>
              <a:rPr lang="en-US" dirty="0" err="1"/>
              <a:t>pt</a:t>
            </a:r>
            <a:r>
              <a:rPr lang="en-US" dirty="0"/>
              <a:t>, Black).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p>
        </p:txBody>
      </p:sp>
    </p:spTree>
    <p:extLst>
      <p:ext uri="{BB962C8B-B14F-4D97-AF65-F5344CB8AC3E}">
        <p14:creationId xmlns:p14="http://schemas.microsoft.com/office/powerpoint/2010/main" val="2603740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Callout with phot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8A28F1-53EE-6B4D-B245-34104121957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4581236" y="0"/>
            <a:ext cx="4562764" cy="5013325"/>
          </a:xfrm>
          <a:prstGeom prst="rect">
            <a:avLst/>
          </a:prstGeom>
        </p:spPr>
      </p:pic>
      <p:sp>
        <p:nvSpPr>
          <p:cNvPr id="12" name="TextBox 11">
            <a:extLst>
              <a:ext uri="{FF2B5EF4-FFF2-40B4-BE49-F238E27FC236}">
                <a16:creationId xmlns:a16="http://schemas.microsoft.com/office/drawing/2014/main" id="{A182062F-373B-8442-8F23-C4A0402B209F}"/>
              </a:ext>
            </a:extLst>
          </p:cNvPr>
          <p:cNvSpPr txBox="1"/>
          <p:nvPr/>
        </p:nvSpPr>
        <p:spPr>
          <a:xfrm>
            <a:off x="8550442" y="4652347"/>
            <a:ext cx="285583" cy="153888"/>
          </a:xfrm>
          <a:prstGeom prst="rect">
            <a:avLst/>
          </a:prstGeom>
          <a:noFill/>
        </p:spPr>
        <p:txBody>
          <a:bodyPr wrap="square" lIns="0" tIns="0" rIns="0" bIns="0" rtlCol="0">
            <a:spAutoFit/>
          </a:bodyPr>
          <a:lstStyle/>
          <a:p>
            <a:fld id="{9CBAD4DA-9C98-6A46-AD8B-74936096646F}" type="slidenum">
              <a:rPr lang="en-US" sz="1000" smtClean="0">
                <a:solidFill>
                  <a:schemeClr val="bg1"/>
                </a:solidFill>
              </a:rPr>
              <a:t>‹#›</a:t>
            </a:fld>
            <a:endParaRPr lang="en-US" sz="1000" dirty="0">
              <a:solidFill>
                <a:schemeClr val="bg1"/>
              </a:solidFill>
            </a:endParaRPr>
          </a:p>
        </p:txBody>
      </p:sp>
      <p:sp>
        <p:nvSpPr>
          <p:cNvPr id="14" name="Rectangle 13">
            <a:extLst>
              <a:ext uri="{FF2B5EF4-FFF2-40B4-BE49-F238E27FC236}">
                <a16:creationId xmlns:a16="http://schemas.microsoft.com/office/drawing/2014/main" id="{611259B9-4819-994D-A7B9-C9E961B05420}"/>
              </a:ext>
            </a:extLst>
          </p:cNvPr>
          <p:cNvSpPr/>
          <p:nvPr/>
        </p:nvSpPr>
        <p:spPr>
          <a:xfrm>
            <a:off x="0" y="5013325"/>
            <a:ext cx="9144000" cy="130175"/>
          </a:xfrm>
          <a:prstGeom prst="rect">
            <a:avLst/>
          </a:prstGeom>
          <a:gradFill flip="none" rotWithShape="1">
            <a:gsLst>
              <a:gs pos="0">
                <a:schemeClr val="accent1"/>
              </a:gs>
              <a:gs pos="50000">
                <a:schemeClr val="accent4"/>
              </a:gs>
              <a:gs pos="100000">
                <a:schemeClr val="accent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sz="1200" dirty="0">
              <a:solidFill>
                <a:schemeClr val="bg1"/>
              </a:solidFill>
            </a:endParaRPr>
          </a:p>
        </p:txBody>
      </p:sp>
      <p:pic>
        <p:nvPicPr>
          <p:cNvPr id="9" name="Picture 8">
            <a:extLst>
              <a:ext uri="{FF2B5EF4-FFF2-40B4-BE49-F238E27FC236}">
                <a16:creationId xmlns:a16="http://schemas.microsoft.com/office/drawing/2014/main" id="{0BBFFAF8-EC65-9746-9837-0157EAF7DE8A}"/>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28625" y="4534790"/>
            <a:ext cx="749300" cy="366521"/>
          </a:xfrm>
          <a:prstGeom prst="rect">
            <a:avLst/>
          </a:prstGeom>
        </p:spPr>
      </p:pic>
      <p:sp>
        <p:nvSpPr>
          <p:cNvPr id="11" name="Text Placeholder 5">
            <a:extLst>
              <a:ext uri="{FF2B5EF4-FFF2-40B4-BE49-F238E27FC236}">
                <a16:creationId xmlns:a16="http://schemas.microsoft.com/office/drawing/2014/main" id="{1B74F956-5998-BA4F-A771-E8572BB8991D}"/>
              </a:ext>
            </a:extLst>
          </p:cNvPr>
          <p:cNvSpPr>
            <a:spLocks noGrp="1"/>
          </p:cNvSpPr>
          <p:nvPr>
            <p:ph type="body" sz="quarter" idx="11" hasCustomPrompt="1"/>
          </p:nvPr>
        </p:nvSpPr>
        <p:spPr>
          <a:xfrm>
            <a:off x="457200" y="1602806"/>
            <a:ext cx="5260109" cy="1791260"/>
          </a:xfrm>
          <a:solidFill>
            <a:schemeClr val="bg1"/>
          </a:solidFill>
        </p:spPr>
        <p:txBody>
          <a:bodyPr wrap="square" lIns="0" tIns="228600" rIns="228600" bIns="228600" anchor="ctr">
            <a:spAutoFit/>
          </a:bodyPr>
          <a:lstStyle>
            <a:lvl1pPr>
              <a:defRPr sz="2400" b="0">
                <a:solidFill>
                  <a:schemeClr val="tx1"/>
                </a:solidFill>
              </a:defRPr>
            </a:lvl1pPr>
          </a:lstStyle>
          <a:p>
            <a:pPr lvl="0"/>
            <a:r>
              <a:rPr lang="en-US" dirty="0"/>
              <a:t>Click to edit a large quote (Arial Bold </a:t>
            </a:r>
            <a:br>
              <a:rPr lang="en-US" dirty="0"/>
            </a:br>
            <a:r>
              <a:rPr lang="en-US" dirty="0"/>
              <a:t>24 </a:t>
            </a:r>
            <a:r>
              <a:rPr lang="en-US" dirty="0" err="1"/>
              <a:t>pt</a:t>
            </a:r>
            <a:r>
              <a:rPr lang="en-US" dirty="0"/>
              <a:t>, Black).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a:t>
            </a:r>
            <a:r>
              <a:rPr lang="en-US" dirty="0" err="1"/>
              <a:t>sed</a:t>
            </a:r>
            <a:r>
              <a:rPr lang="en-US" dirty="0"/>
              <a:t> </a:t>
            </a:r>
            <a:r>
              <a:rPr lang="en-US" dirty="0" err="1"/>
              <a:t>diam</a:t>
            </a:r>
            <a:r>
              <a:rPr lang="en-US" dirty="0"/>
              <a:t> </a:t>
            </a:r>
            <a:r>
              <a:rPr lang="en-US" dirty="0" err="1"/>
              <a:t>nonummy</a:t>
            </a:r>
            <a:r>
              <a:rPr lang="en-US" dirty="0"/>
              <a:t> </a:t>
            </a:r>
            <a:r>
              <a:rPr lang="en-US" dirty="0" err="1"/>
              <a:t>nibh</a:t>
            </a:r>
            <a:r>
              <a:rPr lang="en-US" dirty="0"/>
              <a:t> </a:t>
            </a:r>
            <a:r>
              <a:rPr lang="en-US" dirty="0" err="1"/>
              <a:t>euismod</a:t>
            </a:r>
            <a:r>
              <a:rPr lang="en-US" dirty="0"/>
              <a:t>.”  </a:t>
            </a:r>
          </a:p>
        </p:txBody>
      </p:sp>
    </p:spTree>
    <p:extLst>
      <p:ext uri="{BB962C8B-B14F-4D97-AF65-F5344CB8AC3E}">
        <p14:creationId xmlns:p14="http://schemas.microsoft.com/office/powerpoint/2010/main" val="2182312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Exec letter/thank you n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61648"/>
            <a:ext cx="2351443" cy="2000197"/>
          </a:xfrm>
        </p:spPr>
        <p:txBody>
          <a:bodyPr tIns="0" bIns="0"/>
          <a:lstStyle/>
          <a:p>
            <a:r>
              <a:rPr lang="en-US" dirty="0"/>
              <a:t>Click to edit header (Arial Bold 20 </a:t>
            </a:r>
            <a:r>
              <a:rPr lang="en-US" dirty="0" err="1"/>
              <a:t>pt</a:t>
            </a:r>
            <a:r>
              <a:rPr lang="en-US" dirty="0"/>
              <a:t>, black)</a:t>
            </a:r>
          </a:p>
        </p:txBody>
      </p:sp>
      <p:sp>
        <p:nvSpPr>
          <p:cNvPr id="3" name="Content Placeholder 2"/>
          <p:cNvSpPr>
            <a:spLocks noGrp="1"/>
          </p:cNvSpPr>
          <p:nvPr>
            <p:ph idx="1" hasCustomPrompt="1"/>
          </p:nvPr>
        </p:nvSpPr>
        <p:spPr>
          <a:xfrm>
            <a:off x="3276600" y="438150"/>
            <a:ext cx="5410200" cy="3889549"/>
          </a:xfrm>
        </p:spPr>
        <p:txBody>
          <a:bodyPr tIns="0" bIns="0"/>
          <a:lstStyle/>
          <a:p>
            <a:pPr lvl="0"/>
            <a:r>
              <a:rPr lang="en-US" dirty="0"/>
              <a:t>Click to edit Executive letter or thank you note</a:t>
            </a:r>
          </a:p>
        </p:txBody>
      </p:sp>
      <p:sp>
        <p:nvSpPr>
          <p:cNvPr id="8" name="TextBox 7">
            <a:extLst>
              <a:ext uri="{FF2B5EF4-FFF2-40B4-BE49-F238E27FC236}">
                <a16:creationId xmlns:a16="http://schemas.microsoft.com/office/drawing/2014/main" id="{7620954D-82D3-1D4B-A1CD-3A1E0C8A9DC6}"/>
              </a:ext>
            </a:extLst>
          </p:cNvPr>
          <p:cNvSpPr txBox="1"/>
          <p:nvPr/>
        </p:nvSpPr>
        <p:spPr>
          <a:xfrm>
            <a:off x="8550442" y="4652347"/>
            <a:ext cx="285583" cy="153888"/>
          </a:xfrm>
          <a:prstGeom prst="rect">
            <a:avLst/>
          </a:prstGeom>
          <a:noFill/>
        </p:spPr>
        <p:txBody>
          <a:bodyPr wrap="square" lIns="0" tIns="0" rIns="0" bIns="0" rtlCol="0">
            <a:spAutoFit/>
          </a:bodyPr>
          <a:lstStyle/>
          <a:p>
            <a:fld id="{9CBAD4DA-9C98-6A46-AD8B-74936096646F}" type="slidenum">
              <a:rPr lang="en-US" sz="1000" smtClean="0">
                <a:solidFill>
                  <a:schemeClr val="bg2"/>
                </a:solidFill>
              </a:rPr>
              <a:t>‹#›</a:t>
            </a:fld>
            <a:endParaRPr lang="en-US" sz="1000" dirty="0">
              <a:solidFill>
                <a:schemeClr val="bg2"/>
              </a:solidFill>
            </a:endParaRPr>
          </a:p>
        </p:txBody>
      </p:sp>
      <p:sp>
        <p:nvSpPr>
          <p:cNvPr id="11" name="Rectangle 10">
            <a:extLst>
              <a:ext uri="{FF2B5EF4-FFF2-40B4-BE49-F238E27FC236}">
                <a16:creationId xmlns:a16="http://schemas.microsoft.com/office/drawing/2014/main" id="{E467268D-0C35-CD40-837F-419B991684A7}"/>
              </a:ext>
            </a:extLst>
          </p:cNvPr>
          <p:cNvSpPr/>
          <p:nvPr/>
        </p:nvSpPr>
        <p:spPr>
          <a:xfrm>
            <a:off x="0" y="5013325"/>
            <a:ext cx="9144000" cy="130175"/>
          </a:xfrm>
          <a:prstGeom prst="rect">
            <a:avLst/>
          </a:prstGeom>
          <a:gradFill flip="none" rotWithShape="1">
            <a:gsLst>
              <a:gs pos="0">
                <a:schemeClr val="accent1"/>
              </a:gs>
              <a:gs pos="50000">
                <a:schemeClr val="accent4"/>
              </a:gs>
              <a:gs pos="100000">
                <a:schemeClr val="accent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sz="1200" dirty="0">
              <a:solidFill>
                <a:schemeClr val="bg1"/>
              </a:solidFill>
            </a:endParaRPr>
          </a:p>
        </p:txBody>
      </p:sp>
      <p:pic>
        <p:nvPicPr>
          <p:cNvPr id="10" name="Picture 9">
            <a:extLst>
              <a:ext uri="{FF2B5EF4-FFF2-40B4-BE49-F238E27FC236}">
                <a16:creationId xmlns:a16="http://schemas.microsoft.com/office/drawing/2014/main" id="{29A68A45-814D-3841-A12D-625B7BCCEC3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28625" y="4534790"/>
            <a:ext cx="749300" cy="366521"/>
          </a:xfrm>
          <a:prstGeom prst="rect">
            <a:avLst/>
          </a:prstGeom>
        </p:spPr>
      </p:pic>
      <p:cxnSp>
        <p:nvCxnSpPr>
          <p:cNvPr id="9" name="Straight Connector 8">
            <a:extLst>
              <a:ext uri="{FF2B5EF4-FFF2-40B4-BE49-F238E27FC236}">
                <a16:creationId xmlns:a16="http://schemas.microsoft.com/office/drawing/2014/main" id="{0DE28399-29DC-804D-A2F4-95C7B06E8EC0}"/>
              </a:ext>
            </a:extLst>
          </p:cNvPr>
          <p:cNvCxnSpPr>
            <a:cxnSpLocks/>
          </p:cNvCxnSpPr>
          <p:nvPr/>
        </p:nvCxnSpPr>
        <p:spPr>
          <a:xfrm>
            <a:off x="3042621" y="461648"/>
            <a:ext cx="0" cy="3866051"/>
          </a:xfrm>
          <a:prstGeom prst="line">
            <a:avLst/>
          </a:prstGeom>
          <a:noFill/>
          <a:ln w="25400" cap="flat" cmpd="sng" algn="ctr">
            <a:solidFill>
              <a:srgbClr val="FF9E1B"/>
            </a:solidFill>
            <a:prstDash val="solid"/>
          </a:ln>
          <a:effectLst/>
        </p:spPr>
      </p:cxnSp>
    </p:spTree>
    <p:extLst>
      <p:ext uri="{BB962C8B-B14F-4D97-AF65-F5344CB8AC3E}">
        <p14:creationId xmlns:p14="http://schemas.microsoft.com/office/powerpoint/2010/main" val="2156059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5BB6657-53C4-E34B-AB25-AF1EF229CFEC}"/>
              </a:ext>
            </a:extLst>
          </p:cNvPr>
          <p:cNvSpPr/>
          <p:nvPr/>
        </p:nvSpPr>
        <p:spPr>
          <a:xfrm>
            <a:off x="0" y="2346036"/>
            <a:ext cx="5588000" cy="2797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200" dirty="0">
              <a:solidFill>
                <a:schemeClr val="bg1"/>
              </a:solidFill>
            </a:endParaRPr>
          </a:p>
        </p:txBody>
      </p:sp>
      <p:pic>
        <p:nvPicPr>
          <p:cNvPr id="7" name="Picture 6">
            <a:extLst>
              <a:ext uri="{FF2B5EF4-FFF2-40B4-BE49-F238E27FC236}">
                <a16:creationId xmlns:a16="http://schemas.microsoft.com/office/drawing/2014/main" id="{C5BC656B-120E-3A48-A031-8989E03ACE00}"/>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14504" y="4088782"/>
            <a:ext cx="1280160" cy="626192"/>
          </a:xfrm>
          <a:prstGeom prst="rect">
            <a:avLst/>
          </a:prstGeom>
        </p:spPr>
      </p:pic>
      <p:sp>
        <p:nvSpPr>
          <p:cNvPr id="4" name="TextBox 3">
            <a:extLst>
              <a:ext uri="{FF2B5EF4-FFF2-40B4-BE49-F238E27FC236}">
                <a16:creationId xmlns:a16="http://schemas.microsoft.com/office/drawing/2014/main" id="{046ED4D3-C826-9846-BC33-CB5D1E9A151B}"/>
              </a:ext>
            </a:extLst>
          </p:cNvPr>
          <p:cNvSpPr txBox="1"/>
          <p:nvPr/>
        </p:nvSpPr>
        <p:spPr>
          <a:xfrm>
            <a:off x="457200" y="2571750"/>
            <a:ext cx="4383741" cy="923330"/>
          </a:xfrm>
          <a:prstGeom prst="rect">
            <a:avLst/>
          </a:prstGeom>
          <a:noFill/>
        </p:spPr>
        <p:txBody>
          <a:bodyPr wrap="square" lIns="0" tIns="0" rIns="0" bIns="0" rtlCol="0">
            <a:spAutoFit/>
          </a:bodyPr>
          <a:lstStyle/>
          <a:p>
            <a:pPr algn="l"/>
            <a:r>
              <a:rPr lang="en-US" sz="3000" b="1" dirty="0"/>
              <a:t>Shortening the Distance from Lab to Life</a:t>
            </a:r>
            <a:r>
              <a:rPr lang="en-US" sz="3000" b="1" baseline="30000" dirty="0"/>
              <a:t>®</a:t>
            </a:r>
            <a:r>
              <a:rPr lang="en-US" sz="3000" b="1" dirty="0"/>
              <a:t>.</a:t>
            </a:r>
          </a:p>
        </p:txBody>
      </p:sp>
      <p:cxnSp>
        <p:nvCxnSpPr>
          <p:cNvPr id="6" name="Straight Connector 5">
            <a:extLst>
              <a:ext uri="{FF2B5EF4-FFF2-40B4-BE49-F238E27FC236}">
                <a16:creationId xmlns:a16="http://schemas.microsoft.com/office/drawing/2014/main" id="{175DDC9E-238F-9640-9199-7FEFC890811E}"/>
              </a:ext>
            </a:extLst>
          </p:cNvPr>
          <p:cNvCxnSpPr>
            <a:cxnSpLocks/>
          </p:cNvCxnSpPr>
          <p:nvPr/>
        </p:nvCxnSpPr>
        <p:spPr>
          <a:xfrm>
            <a:off x="457200" y="3646842"/>
            <a:ext cx="438374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03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losing with contacts">
    <p:bg>
      <p:bgPr>
        <a:gradFill>
          <a:gsLst>
            <a:gs pos="0">
              <a:schemeClr val="accent1"/>
            </a:gs>
            <a:gs pos="50000">
              <a:schemeClr val="accent4"/>
            </a:gs>
            <a:gs pos="100000">
              <a:schemeClr val="accent3"/>
            </a:gs>
          </a:gsLst>
          <a:lin ang="108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EFB28C-6E92-4C4B-9A73-70FA6416DDE0}"/>
              </a:ext>
            </a:extLst>
          </p:cNvPr>
          <p:cNvSpPr/>
          <p:nvPr/>
        </p:nvSpPr>
        <p:spPr>
          <a:xfrm>
            <a:off x="0" y="2345167"/>
            <a:ext cx="5583219" cy="2798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1200" dirty="0">
              <a:solidFill>
                <a:schemeClr val="bg1"/>
              </a:solidFill>
            </a:endParaRPr>
          </a:p>
        </p:txBody>
      </p:sp>
      <p:sp>
        <p:nvSpPr>
          <p:cNvPr id="4" name="TextBox 3">
            <a:extLst>
              <a:ext uri="{FF2B5EF4-FFF2-40B4-BE49-F238E27FC236}">
                <a16:creationId xmlns:a16="http://schemas.microsoft.com/office/drawing/2014/main" id="{046ED4D3-C826-9846-BC33-CB5D1E9A151B}"/>
              </a:ext>
            </a:extLst>
          </p:cNvPr>
          <p:cNvSpPr txBox="1"/>
          <p:nvPr/>
        </p:nvSpPr>
        <p:spPr>
          <a:xfrm>
            <a:off x="457200" y="2571750"/>
            <a:ext cx="4383741" cy="923330"/>
          </a:xfrm>
          <a:prstGeom prst="rect">
            <a:avLst/>
          </a:prstGeom>
          <a:noFill/>
        </p:spPr>
        <p:txBody>
          <a:bodyPr wrap="square" lIns="0" tIns="0" rIns="0" bIns="0" rtlCol="0">
            <a:spAutoFit/>
          </a:bodyPr>
          <a:lstStyle/>
          <a:p>
            <a:pPr algn="l"/>
            <a:r>
              <a:rPr lang="en-US" sz="3000" b="1" dirty="0"/>
              <a:t>Shortening the Distance from Lab to Life</a:t>
            </a:r>
            <a:r>
              <a:rPr lang="en-US" sz="3000" b="1" baseline="30000" dirty="0"/>
              <a:t>®</a:t>
            </a:r>
            <a:r>
              <a:rPr lang="en-US" sz="3000" b="1" dirty="0"/>
              <a:t>.</a:t>
            </a:r>
          </a:p>
        </p:txBody>
      </p:sp>
      <p:cxnSp>
        <p:nvCxnSpPr>
          <p:cNvPr id="6" name="Straight Connector 5">
            <a:extLst>
              <a:ext uri="{FF2B5EF4-FFF2-40B4-BE49-F238E27FC236}">
                <a16:creationId xmlns:a16="http://schemas.microsoft.com/office/drawing/2014/main" id="{175DDC9E-238F-9640-9199-7FEFC890811E}"/>
              </a:ext>
            </a:extLst>
          </p:cNvPr>
          <p:cNvCxnSpPr>
            <a:cxnSpLocks/>
          </p:cNvCxnSpPr>
          <p:nvPr/>
        </p:nvCxnSpPr>
        <p:spPr>
          <a:xfrm>
            <a:off x="457200" y="3646842"/>
            <a:ext cx="4383741"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840C21CA-6021-DA46-A7C4-7815AE808887}"/>
              </a:ext>
            </a:extLst>
          </p:cNvPr>
          <p:cNvSpPr>
            <a:spLocks noGrp="1"/>
          </p:cNvSpPr>
          <p:nvPr>
            <p:ph type="body" sz="quarter" idx="10" hasCustomPrompt="1"/>
          </p:nvPr>
        </p:nvSpPr>
        <p:spPr>
          <a:xfrm>
            <a:off x="6096000" y="626638"/>
            <a:ext cx="2603500" cy="712637"/>
          </a:xfrm>
        </p:spPr>
        <p:txBody>
          <a:bodyPr>
            <a:noAutofit/>
          </a:bodyPr>
          <a:lstStyle>
            <a:lvl1pPr>
              <a:lnSpc>
                <a:spcPct val="100000"/>
              </a:lnSpc>
              <a:spcBef>
                <a:spcPts val="0"/>
              </a:spcBef>
              <a:defRPr sz="1100" b="0">
                <a:solidFill>
                  <a:schemeClr val="bg1"/>
                </a:solidFill>
              </a:defRPr>
            </a:lvl1pPr>
          </a:lstStyle>
          <a:p>
            <a:pPr lvl="0"/>
            <a:r>
              <a:rPr lang="en-US" dirty="0" err="1"/>
              <a:t>Firstname</a:t>
            </a:r>
            <a:r>
              <a:rPr lang="en-US" dirty="0"/>
              <a:t> </a:t>
            </a:r>
            <a:r>
              <a:rPr lang="en-US" dirty="0" err="1"/>
              <a:t>Lastname</a:t>
            </a:r>
            <a:br>
              <a:rPr lang="en-US" dirty="0"/>
            </a:br>
            <a:r>
              <a:rPr lang="en-US" dirty="0"/>
              <a:t>Title</a:t>
            </a:r>
            <a:br>
              <a:rPr lang="en-US" dirty="0"/>
            </a:br>
            <a:r>
              <a:rPr lang="en-US" dirty="0" err="1"/>
              <a:t>firstname.lastname@syneoshealth.com</a:t>
            </a:r>
            <a:br>
              <a:rPr lang="en-US" dirty="0"/>
            </a:br>
            <a:r>
              <a:rPr lang="en-US" dirty="0"/>
              <a:t>+1 234 567 8901</a:t>
            </a:r>
          </a:p>
        </p:txBody>
      </p:sp>
      <p:sp>
        <p:nvSpPr>
          <p:cNvPr id="8" name="Text Placeholder 6">
            <a:extLst>
              <a:ext uri="{FF2B5EF4-FFF2-40B4-BE49-F238E27FC236}">
                <a16:creationId xmlns:a16="http://schemas.microsoft.com/office/drawing/2014/main" id="{3C2129F6-6C02-DF4E-B2A9-1B2F77BB997D}"/>
              </a:ext>
            </a:extLst>
          </p:cNvPr>
          <p:cNvSpPr>
            <a:spLocks noGrp="1"/>
          </p:cNvSpPr>
          <p:nvPr>
            <p:ph type="body" sz="quarter" idx="11" hasCustomPrompt="1"/>
          </p:nvPr>
        </p:nvSpPr>
        <p:spPr>
          <a:xfrm>
            <a:off x="6096000" y="1734152"/>
            <a:ext cx="2603500" cy="754473"/>
          </a:xfrm>
        </p:spPr>
        <p:txBody>
          <a:bodyPr>
            <a:noAutofit/>
          </a:bodyPr>
          <a:lstStyle>
            <a:lvl1pPr>
              <a:lnSpc>
                <a:spcPct val="100000"/>
              </a:lnSpc>
              <a:spcBef>
                <a:spcPts val="0"/>
              </a:spcBef>
              <a:defRPr sz="1100" b="0">
                <a:solidFill>
                  <a:schemeClr val="bg1"/>
                </a:solidFill>
              </a:defRPr>
            </a:lvl1pPr>
          </a:lstStyle>
          <a:p>
            <a:pPr lvl="0"/>
            <a:r>
              <a:rPr lang="en-US" dirty="0" err="1"/>
              <a:t>Firstname</a:t>
            </a:r>
            <a:r>
              <a:rPr lang="en-US" dirty="0"/>
              <a:t> </a:t>
            </a:r>
            <a:r>
              <a:rPr lang="en-US" dirty="0" err="1"/>
              <a:t>Lastname</a:t>
            </a:r>
            <a:br>
              <a:rPr lang="en-US" dirty="0"/>
            </a:br>
            <a:r>
              <a:rPr lang="en-US" dirty="0"/>
              <a:t>Title</a:t>
            </a:r>
            <a:br>
              <a:rPr lang="en-US" dirty="0"/>
            </a:br>
            <a:r>
              <a:rPr lang="en-US" dirty="0" err="1"/>
              <a:t>firstname.lastname@syneoshealth.com</a:t>
            </a:r>
            <a:br>
              <a:rPr lang="en-US" dirty="0"/>
            </a:br>
            <a:r>
              <a:rPr lang="en-US" dirty="0"/>
              <a:t>+1 234 567 8901</a:t>
            </a:r>
          </a:p>
        </p:txBody>
      </p:sp>
      <p:sp>
        <p:nvSpPr>
          <p:cNvPr id="9" name="Text Placeholder 6">
            <a:extLst>
              <a:ext uri="{FF2B5EF4-FFF2-40B4-BE49-F238E27FC236}">
                <a16:creationId xmlns:a16="http://schemas.microsoft.com/office/drawing/2014/main" id="{0A265F4F-1223-CC4E-8F60-F88319FF4913}"/>
              </a:ext>
            </a:extLst>
          </p:cNvPr>
          <p:cNvSpPr>
            <a:spLocks noGrp="1"/>
          </p:cNvSpPr>
          <p:nvPr>
            <p:ph type="body" sz="quarter" idx="12" hasCustomPrompt="1"/>
          </p:nvPr>
        </p:nvSpPr>
        <p:spPr>
          <a:xfrm>
            <a:off x="6096000" y="2841666"/>
            <a:ext cx="2603500" cy="722051"/>
          </a:xfrm>
        </p:spPr>
        <p:txBody>
          <a:bodyPr>
            <a:noAutofit/>
          </a:bodyPr>
          <a:lstStyle>
            <a:lvl1pPr>
              <a:lnSpc>
                <a:spcPct val="100000"/>
              </a:lnSpc>
              <a:spcBef>
                <a:spcPts val="0"/>
              </a:spcBef>
              <a:defRPr sz="1100" b="0">
                <a:solidFill>
                  <a:schemeClr val="bg1"/>
                </a:solidFill>
              </a:defRPr>
            </a:lvl1pPr>
          </a:lstStyle>
          <a:p>
            <a:pPr lvl="0"/>
            <a:r>
              <a:rPr lang="en-US" dirty="0" err="1"/>
              <a:t>Firstname</a:t>
            </a:r>
            <a:r>
              <a:rPr lang="en-US" dirty="0"/>
              <a:t> </a:t>
            </a:r>
            <a:r>
              <a:rPr lang="en-US" dirty="0" err="1"/>
              <a:t>Lastname</a:t>
            </a:r>
            <a:br>
              <a:rPr lang="en-US" dirty="0"/>
            </a:br>
            <a:r>
              <a:rPr lang="en-US" dirty="0"/>
              <a:t>Title</a:t>
            </a:r>
            <a:br>
              <a:rPr lang="en-US" dirty="0"/>
            </a:br>
            <a:r>
              <a:rPr lang="en-US" dirty="0" err="1"/>
              <a:t>firstname.lastname@syneoshealth.com</a:t>
            </a:r>
            <a:br>
              <a:rPr lang="en-US" dirty="0"/>
            </a:br>
            <a:r>
              <a:rPr lang="en-US" dirty="0"/>
              <a:t>+1 234 567 8901</a:t>
            </a:r>
          </a:p>
        </p:txBody>
      </p:sp>
      <p:sp>
        <p:nvSpPr>
          <p:cNvPr id="10" name="Text Placeholder 6">
            <a:extLst>
              <a:ext uri="{FF2B5EF4-FFF2-40B4-BE49-F238E27FC236}">
                <a16:creationId xmlns:a16="http://schemas.microsoft.com/office/drawing/2014/main" id="{AE43FCE1-716D-DC4C-9633-1A1A974A332C}"/>
              </a:ext>
            </a:extLst>
          </p:cNvPr>
          <p:cNvSpPr>
            <a:spLocks noGrp="1"/>
          </p:cNvSpPr>
          <p:nvPr>
            <p:ph type="body" sz="quarter" idx="13" hasCustomPrompt="1"/>
          </p:nvPr>
        </p:nvSpPr>
        <p:spPr>
          <a:xfrm>
            <a:off x="6096000" y="3949181"/>
            <a:ext cx="2603500" cy="761367"/>
          </a:xfrm>
        </p:spPr>
        <p:txBody>
          <a:bodyPr>
            <a:noAutofit/>
          </a:bodyPr>
          <a:lstStyle>
            <a:lvl1pPr>
              <a:lnSpc>
                <a:spcPct val="100000"/>
              </a:lnSpc>
              <a:spcBef>
                <a:spcPts val="0"/>
              </a:spcBef>
              <a:defRPr sz="1100" b="0">
                <a:solidFill>
                  <a:schemeClr val="bg1"/>
                </a:solidFill>
              </a:defRPr>
            </a:lvl1pPr>
          </a:lstStyle>
          <a:p>
            <a:pPr lvl="0"/>
            <a:r>
              <a:rPr lang="en-US" dirty="0" err="1"/>
              <a:t>Firstname</a:t>
            </a:r>
            <a:r>
              <a:rPr lang="en-US" dirty="0"/>
              <a:t> </a:t>
            </a:r>
            <a:r>
              <a:rPr lang="en-US" dirty="0" err="1"/>
              <a:t>Lastname</a:t>
            </a:r>
            <a:br>
              <a:rPr lang="en-US" dirty="0"/>
            </a:br>
            <a:r>
              <a:rPr lang="en-US" dirty="0"/>
              <a:t>Title</a:t>
            </a:r>
            <a:br>
              <a:rPr lang="en-US" dirty="0"/>
            </a:br>
            <a:r>
              <a:rPr lang="en-US" dirty="0" err="1"/>
              <a:t>firstname.lastname@syneoshealth.com</a:t>
            </a:r>
            <a:br>
              <a:rPr lang="en-US" dirty="0"/>
            </a:br>
            <a:r>
              <a:rPr lang="en-US" dirty="0"/>
              <a:t>+1 234 567 8901</a:t>
            </a:r>
          </a:p>
        </p:txBody>
      </p:sp>
      <p:pic>
        <p:nvPicPr>
          <p:cNvPr id="11" name="Picture 10">
            <a:extLst>
              <a:ext uri="{FF2B5EF4-FFF2-40B4-BE49-F238E27FC236}">
                <a16:creationId xmlns:a16="http://schemas.microsoft.com/office/drawing/2014/main" id="{D37E7115-5F43-1449-9276-4ECCF9789FC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14504" y="4088782"/>
            <a:ext cx="1280160" cy="626192"/>
          </a:xfrm>
          <a:prstGeom prst="rect">
            <a:avLst/>
          </a:prstGeom>
        </p:spPr>
      </p:pic>
    </p:spTree>
    <p:extLst>
      <p:ext uri="{BB962C8B-B14F-4D97-AF65-F5344CB8AC3E}">
        <p14:creationId xmlns:p14="http://schemas.microsoft.com/office/powerpoint/2010/main" val="2473883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ent Slide, 2 Column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5920" y="1006417"/>
            <a:ext cx="4078950" cy="3309656"/>
          </a:xfrm>
          <a:prstGeom prst="rect">
            <a:avLst/>
          </a:prstGeom>
        </p:spPr>
        <p:txBody>
          <a:bodyPr lIns="0" tIns="0" rIns="0" bIns="0"/>
          <a:lstStyle>
            <a:lvl1pPr marL="112713" indent="-112713">
              <a:lnSpc>
                <a:spcPct val="110000"/>
              </a:lnSpc>
              <a:spcBef>
                <a:spcPts val="400"/>
              </a:spcBef>
              <a:buSzPct val="75000"/>
              <a:defRPr sz="1800">
                <a:solidFill>
                  <a:schemeClr val="tx1"/>
                </a:solidFill>
              </a:defRPr>
            </a:lvl1pPr>
            <a:lvl2pPr marL="344488" indent="-115888">
              <a:lnSpc>
                <a:spcPct val="110000"/>
              </a:lnSpc>
              <a:spcBef>
                <a:spcPts val="300"/>
              </a:spcBef>
              <a:buSzPct val="75000"/>
              <a:defRPr sz="1600">
                <a:solidFill>
                  <a:schemeClr val="tx1"/>
                </a:solidFill>
              </a:defRPr>
            </a:lvl2pPr>
            <a:lvl3pPr marL="569913" indent="-112713">
              <a:lnSpc>
                <a:spcPct val="110000"/>
              </a:lnSpc>
              <a:spcBef>
                <a:spcPts val="300"/>
              </a:spcBef>
              <a:buSzPct val="75000"/>
              <a:defRPr sz="1400">
                <a:solidFill>
                  <a:schemeClr val="tx1"/>
                </a:solidFill>
              </a:defRPr>
            </a:lvl3pPr>
            <a:lvl4pPr marL="801688" indent="-115888">
              <a:lnSpc>
                <a:spcPct val="110000"/>
              </a:lnSpc>
              <a:spcBef>
                <a:spcPts val="250"/>
              </a:spcBef>
              <a:buSzPct val="75000"/>
              <a:defRPr sz="1200">
                <a:solidFill>
                  <a:schemeClr val="tx1"/>
                </a:solidFill>
              </a:defRPr>
            </a:lvl4pPr>
            <a:lvl5pPr marL="1027113" indent="-112713">
              <a:lnSpc>
                <a:spcPct val="110000"/>
              </a:lnSpc>
              <a:spcBef>
                <a:spcPts val="200"/>
              </a:spcBef>
              <a:buSzPct val="75000"/>
              <a:defRPr sz="1000">
                <a:solidFill>
                  <a:schemeClr val="tx1"/>
                </a:solidFill>
              </a:defRPr>
            </a:lvl5pPr>
          </a:lstStyle>
          <a:p>
            <a:pPr lvl="0"/>
            <a:r>
              <a:rPr lang="en-US" dirty="0"/>
              <a:t>Click to edit master text styles (Arial 18 </a:t>
            </a:r>
            <a:r>
              <a:rPr lang="en-US" dirty="0" err="1"/>
              <a:t>pt</a:t>
            </a:r>
            <a:r>
              <a:rPr lang="en-US" dirty="0"/>
              <a:t>, black)</a:t>
            </a:r>
          </a:p>
          <a:p>
            <a:pPr lvl="1"/>
            <a:r>
              <a:rPr lang="en-US" dirty="0"/>
              <a:t>Second level (Arial 16 </a:t>
            </a:r>
            <a:r>
              <a:rPr lang="en-US" dirty="0" err="1"/>
              <a:t>pt</a:t>
            </a:r>
            <a:r>
              <a:rPr lang="en-US" dirty="0"/>
              <a:t>, black)</a:t>
            </a:r>
          </a:p>
          <a:p>
            <a:pPr lvl="2"/>
            <a:r>
              <a:rPr lang="en-US" dirty="0"/>
              <a:t>Third level (Arial 14 </a:t>
            </a:r>
            <a:r>
              <a:rPr lang="en-US" dirty="0" err="1"/>
              <a:t>pt</a:t>
            </a:r>
            <a:r>
              <a:rPr lang="en-US" dirty="0"/>
              <a:t>, black)</a:t>
            </a:r>
          </a:p>
          <a:p>
            <a:pPr lvl="3"/>
            <a:r>
              <a:rPr lang="en-US" dirty="0"/>
              <a:t>Fourth level (Arial 12 </a:t>
            </a:r>
            <a:r>
              <a:rPr lang="en-US" dirty="0" err="1"/>
              <a:t>pt</a:t>
            </a:r>
            <a:r>
              <a:rPr lang="en-US" dirty="0"/>
              <a:t>, black)</a:t>
            </a:r>
          </a:p>
          <a:p>
            <a:pPr lvl="4"/>
            <a:r>
              <a:rPr lang="en-US" dirty="0"/>
              <a:t>Fifth level (Arial 10 </a:t>
            </a:r>
            <a:r>
              <a:rPr lang="en-US" dirty="0" err="1"/>
              <a:t>pt</a:t>
            </a:r>
            <a:r>
              <a:rPr lang="en-US" dirty="0"/>
              <a:t>, black)</a:t>
            </a:r>
          </a:p>
        </p:txBody>
      </p:sp>
      <p:sp>
        <p:nvSpPr>
          <p:cNvPr id="12" name="Content Placeholder 2"/>
          <p:cNvSpPr>
            <a:spLocks noGrp="1"/>
          </p:cNvSpPr>
          <p:nvPr>
            <p:ph idx="14" hasCustomPrompt="1"/>
          </p:nvPr>
        </p:nvSpPr>
        <p:spPr>
          <a:xfrm>
            <a:off x="4692402" y="1006417"/>
            <a:ext cx="4078950" cy="3309656"/>
          </a:xfrm>
          <a:prstGeom prst="rect">
            <a:avLst/>
          </a:prstGeom>
        </p:spPr>
        <p:txBody>
          <a:bodyPr lIns="0" tIns="0" rIns="0" bIns="0"/>
          <a:lstStyle>
            <a:lvl1pPr marL="112713" indent="-112713">
              <a:lnSpc>
                <a:spcPct val="110000"/>
              </a:lnSpc>
              <a:spcBef>
                <a:spcPts val="400"/>
              </a:spcBef>
              <a:buSzPct val="75000"/>
              <a:defRPr sz="1800">
                <a:solidFill>
                  <a:schemeClr val="tx1"/>
                </a:solidFill>
              </a:defRPr>
            </a:lvl1pPr>
            <a:lvl2pPr marL="344488" indent="-115888">
              <a:lnSpc>
                <a:spcPct val="110000"/>
              </a:lnSpc>
              <a:spcBef>
                <a:spcPts val="300"/>
              </a:spcBef>
              <a:buSzPct val="75000"/>
              <a:defRPr sz="1600">
                <a:solidFill>
                  <a:schemeClr val="tx1"/>
                </a:solidFill>
              </a:defRPr>
            </a:lvl2pPr>
            <a:lvl3pPr marL="569913" indent="-112713">
              <a:lnSpc>
                <a:spcPct val="110000"/>
              </a:lnSpc>
              <a:spcBef>
                <a:spcPts val="300"/>
              </a:spcBef>
              <a:buSzPct val="75000"/>
              <a:defRPr sz="1400">
                <a:solidFill>
                  <a:schemeClr val="tx1"/>
                </a:solidFill>
              </a:defRPr>
            </a:lvl3pPr>
            <a:lvl4pPr marL="801688" indent="-115888">
              <a:lnSpc>
                <a:spcPct val="110000"/>
              </a:lnSpc>
              <a:spcBef>
                <a:spcPts val="250"/>
              </a:spcBef>
              <a:buSzPct val="75000"/>
              <a:defRPr sz="1200">
                <a:solidFill>
                  <a:schemeClr val="tx1"/>
                </a:solidFill>
              </a:defRPr>
            </a:lvl4pPr>
            <a:lvl5pPr marL="1027113" indent="-112713">
              <a:lnSpc>
                <a:spcPct val="110000"/>
              </a:lnSpc>
              <a:spcBef>
                <a:spcPts val="200"/>
              </a:spcBef>
              <a:buSzPct val="75000"/>
              <a:defRPr sz="1000">
                <a:solidFill>
                  <a:schemeClr val="tx1"/>
                </a:solidFill>
              </a:defRPr>
            </a:lvl5pPr>
          </a:lstStyle>
          <a:p>
            <a:pPr lvl="0"/>
            <a:r>
              <a:rPr lang="en-US" dirty="0"/>
              <a:t>Click to edit master text styles (Arial 18 </a:t>
            </a:r>
            <a:r>
              <a:rPr lang="en-US" dirty="0" err="1"/>
              <a:t>pt</a:t>
            </a:r>
            <a:r>
              <a:rPr lang="en-US" dirty="0"/>
              <a:t>, black)</a:t>
            </a:r>
          </a:p>
          <a:p>
            <a:pPr lvl="1"/>
            <a:r>
              <a:rPr lang="en-US" dirty="0"/>
              <a:t>Second level (Arial 16 </a:t>
            </a:r>
            <a:r>
              <a:rPr lang="en-US" dirty="0" err="1"/>
              <a:t>pt</a:t>
            </a:r>
            <a:r>
              <a:rPr lang="en-US" dirty="0"/>
              <a:t>, black)</a:t>
            </a:r>
          </a:p>
          <a:p>
            <a:pPr lvl="2"/>
            <a:r>
              <a:rPr lang="en-US" dirty="0"/>
              <a:t>Third level (Arial 14 </a:t>
            </a:r>
            <a:r>
              <a:rPr lang="en-US" dirty="0" err="1"/>
              <a:t>pt</a:t>
            </a:r>
            <a:r>
              <a:rPr lang="en-US" dirty="0"/>
              <a:t>, black)</a:t>
            </a:r>
          </a:p>
          <a:p>
            <a:pPr lvl="3"/>
            <a:r>
              <a:rPr lang="en-US" dirty="0"/>
              <a:t>Fourth level (Arial 12 </a:t>
            </a:r>
            <a:r>
              <a:rPr lang="en-US" dirty="0" err="1"/>
              <a:t>pt</a:t>
            </a:r>
            <a:r>
              <a:rPr lang="en-US" dirty="0"/>
              <a:t>, black)</a:t>
            </a:r>
          </a:p>
          <a:p>
            <a:pPr lvl="4"/>
            <a:r>
              <a:rPr lang="en-US" dirty="0"/>
              <a:t>Fifth level (Arial 10 </a:t>
            </a:r>
            <a:r>
              <a:rPr lang="en-US" dirty="0" err="1"/>
              <a:t>pt</a:t>
            </a:r>
            <a:r>
              <a:rPr lang="en-US" dirty="0"/>
              <a:t>, black)</a:t>
            </a:r>
          </a:p>
        </p:txBody>
      </p:sp>
      <p:sp>
        <p:nvSpPr>
          <p:cNvPr id="13" name="Title 1"/>
          <p:cNvSpPr>
            <a:spLocks noGrp="1"/>
          </p:cNvSpPr>
          <p:nvPr>
            <p:ph type="title" hasCustomPrompt="1"/>
          </p:nvPr>
        </p:nvSpPr>
        <p:spPr>
          <a:xfrm>
            <a:off x="365920" y="89156"/>
            <a:ext cx="8405432" cy="685800"/>
          </a:xfrm>
          <a:prstGeom prst="rect">
            <a:avLst/>
          </a:prstGeom>
        </p:spPr>
        <p:txBody>
          <a:bodyPr lIns="0" tIns="0" rIns="0" bIns="0" anchor="ctr" anchorCtr="0">
            <a:noAutofit/>
          </a:bodyPr>
          <a:lstStyle>
            <a:lvl1pPr algn="l">
              <a:lnSpc>
                <a:spcPct val="85000"/>
              </a:lnSpc>
              <a:defRPr sz="2000" b="1">
                <a:solidFill>
                  <a:srgbClr val="000000"/>
                </a:solidFill>
              </a:defRPr>
            </a:lvl1pPr>
          </a:lstStyle>
          <a:p>
            <a:r>
              <a:rPr lang="en-US" dirty="0"/>
              <a:t>Click to edit header (Arial Bold 20 </a:t>
            </a:r>
            <a:r>
              <a:rPr lang="en-US" dirty="0" err="1"/>
              <a:t>pt</a:t>
            </a:r>
            <a:r>
              <a:rPr lang="en-US" dirty="0"/>
              <a:t>, black)</a:t>
            </a:r>
          </a:p>
        </p:txBody>
      </p:sp>
    </p:spTree>
    <p:extLst>
      <p:ext uri="{BB962C8B-B14F-4D97-AF65-F5344CB8AC3E}">
        <p14:creationId xmlns:p14="http://schemas.microsoft.com/office/powerpoint/2010/main" val="110680715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ontent Slide with Subtitle, 1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920" y="89156"/>
            <a:ext cx="8405432" cy="377355"/>
          </a:xfrm>
          <a:prstGeom prst="rect">
            <a:avLst/>
          </a:prstGeom>
        </p:spPr>
        <p:txBody>
          <a:bodyPr lIns="0" tIns="0" rIns="0" bIns="0" anchor="b" anchorCtr="0">
            <a:noAutofit/>
          </a:bodyPr>
          <a:lstStyle>
            <a:lvl1pPr algn="l">
              <a:lnSpc>
                <a:spcPct val="85000"/>
              </a:lnSpc>
              <a:defRPr sz="2000" b="1">
                <a:solidFill>
                  <a:srgbClr val="000000"/>
                </a:solidFill>
              </a:defRPr>
            </a:lvl1pPr>
          </a:lstStyle>
          <a:p>
            <a:r>
              <a:rPr lang="en-US"/>
              <a:t>Click to edit header (Arial Bold 20 </a:t>
            </a:r>
            <a:r>
              <a:rPr lang="en-US" err="1"/>
              <a:t>pt</a:t>
            </a:r>
            <a:r>
              <a:rPr lang="en-US"/>
              <a:t>, black)</a:t>
            </a:r>
          </a:p>
        </p:txBody>
      </p:sp>
      <p:sp>
        <p:nvSpPr>
          <p:cNvPr id="12" name="Text Placeholder 9"/>
          <p:cNvSpPr>
            <a:spLocks noGrp="1"/>
          </p:cNvSpPr>
          <p:nvPr>
            <p:ph type="body" sz="quarter" idx="13" hasCustomPrompt="1"/>
          </p:nvPr>
        </p:nvSpPr>
        <p:spPr>
          <a:xfrm>
            <a:off x="365921" y="488653"/>
            <a:ext cx="8394671" cy="267398"/>
          </a:xfrm>
          <a:prstGeom prst="rect">
            <a:avLst/>
          </a:prstGeom>
        </p:spPr>
        <p:txBody>
          <a:bodyPr lIns="0" tIns="0" rIns="0" bIns="0">
            <a:noAutofit/>
          </a:bodyPr>
          <a:lstStyle>
            <a:lvl1pPr marL="0" indent="0">
              <a:lnSpc>
                <a:spcPct val="100000"/>
              </a:lnSpc>
              <a:spcBef>
                <a:spcPts val="0"/>
              </a:spcBef>
              <a:buNone/>
              <a:defRPr sz="1400" b="0">
                <a:solidFill>
                  <a:srgbClr val="000000"/>
                </a:solidFill>
                <a:latin typeface="+mj-lt"/>
              </a:defRPr>
            </a:lvl1pPr>
          </a:lstStyle>
          <a:p>
            <a:pPr lvl="0"/>
            <a:r>
              <a:rPr lang="en-GB"/>
              <a:t>Click to insert subtitle (Arial 14 </a:t>
            </a:r>
            <a:r>
              <a:rPr lang="en-GB" err="1"/>
              <a:t>pt</a:t>
            </a:r>
            <a:r>
              <a:rPr lang="en-GB"/>
              <a:t>, black)</a:t>
            </a:r>
            <a:endParaRPr lang="en-US"/>
          </a:p>
        </p:txBody>
      </p:sp>
      <p:sp>
        <p:nvSpPr>
          <p:cNvPr id="5" name="Content Placeholder 2"/>
          <p:cNvSpPr>
            <a:spLocks noGrp="1"/>
          </p:cNvSpPr>
          <p:nvPr>
            <p:ph idx="1" hasCustomPrompt="1"/>
          </p:nvPr>
        </p:nvSpPr>
        <p:spPr>
          <a:xfrm>
            <a:off x="365921" y="1006417"/>
            <a:ext cx="8394671" cy="3309656"/>
          </a:xfrm>
          <a:prstGeom prst="rect">
            <a:avLst/>
          </a:prstGeom>
        </p:spPr>
        <p:txBody>
          <a:bodyPr lIns="0" tIns="0" rIns="0" bIns="0"/>
          <a:lstStyle>
            <a:lvl1pPr marL="112710" indent="-112710">
              <a:lnSpc>
                <a:spcPct val="110000"/>
              </a:lnSpc>
              <a:spcBef>
                <a:spcPts val="400"/>
              </a:spcBef>
              <a:buSzPct val="75000"/>
              <a:defRPr sz="1800" b="0">
                <a:solidFill>
                  <a:schemeClr val="tx1"/>
                </a:solidFill>
              </a:defRPr>
            </a:lvl1pPr>
            <a:lvl2pPr marL="344480" indent="-115885">
              <a:lnSpc>
                <a:spcPct val="110000"/>
              </a:lnSpc>
              <a:spcBef>
                <a:spcPts val="300"/>
              </a:spcBef>
              <a:buSzPct val="75000"/>
              <a:defRPr sz="1600" b="0">
                <a:solidFill>
                  <a:schemeClr val="tx1"/>
                </a:solidFill>
              </a:defRPr>
            </a:lvl2pPr>
            <a:lvl3pPr marL="569899" indent="-112710">
              <a:lnSpc>
                <a:spcPct val="110000"/>
              </a:lnSpc>
              <a:spcBef>
                <a:spcPts val="300"/>
              </a:spcBef>
              <a:buSzPct val="75000"/>
              <a:defRPr sz="1400" b="0">
                <a:solidFill>
                  <a:schemeClr val="tx1"/>
                </a:solidFill>
              </a:defRPr>
            </a:lvl3pPr>
            <a:lvl4pPr marL="801668" indent="-115885">
              <a:lnSpc>
                <a:spcPct val="110000"/>
              </a:lnSpc>
              <a:spcBef>
                <a:spcPts val="250"/>
              </a:spcBef>
              <a:buSzPct val="75000"/>
              <a:defRPr sz="1200" b="0">
                <a:solidFill>
                  <a:schemeClr val="tx1"/>
                </a:solidFill>
              </a:defRPr>
            </a:lvl4pPr>
            <a:lvl5pPr marL="1027088" indent="-112710">
              <a:lnSpc>
                <a:spcPct val="110000"/>
              </a:lnSpc>
              <a:spcBef>
                <a:spcPts val="200"/>
              </a:spcBef>
              <a:buSzPct val="75000"/>
              <a:defRPr sz="1000" b="0">
                <a:solidFill>
                  <a:schemeClr val="tx1"/>
                </a:solidFill>
              </a:defRPr>
            </a:lvl5pPr>
          </a:lstStyle>
          <a:p>
            <a:pPr lvl="0"/>
            <a:r>
              <a:rPr lang="en-US"/>
              <a:t>Click to edit master text styles (Arial 18 </a:t>
            </a:r>
            <a:r>
              <a:rPr lang="en-US" err="1"/>
              <a:t>pt</a:t>
            </a:r>
            <a:r>
              <a:rPr lang="en-US"/>
              <a:t>, black)</a:t>
            </a:r>
          </a:p>
          <a:p>
            <a:pPr lvl="1"/>
            <a:r>
              <a:rPr lang="en-US"/>
              <a:t>Second level (Arial 16 </a:t>
            </a:r>
            <a:r>
              <a:rPr lang="en-US" err="1"/>
              <a:t>pt</a:t>
            </a:r>
            <a:r>
              <a:rPr lang="en-US"/>
              <a:t>, black)</a:t>
            </a:r>
          </a:p>
          <a:p>
            <a:pPr lvl="2"/>
            <a:r>
              <a:rPr lang="en-US"/>
              <a:t>Third level (Arial 14 </a:t>
            </a:r>
            <a:r>
              <a:rPr lang="en-US" err="1"/>
              <a:t>pt</a:t>
            </a:r>
            <a:r>
              <a:rPr lang="en-US"/>
              <a:t>, black)</a:t>
            </a:r>
          </a:p>
          <a:p>
            <a:pPr lvl="3"/>
            <a:r>
              <a:rPr lang="en-US"/>
              <a:t>Fourth level (Arial 12 </a:t>
            </a:r>
            <a:r>
              <a:rPr lang="en-US" err="1"/>
              <a:t>pt</a:t>
            </a:r>
            <a:r>
              <a:rPr lang="en-US"/>
              <a:t>, black)</a:t>
            </a:r>
          </a:p>
          <a:p>
            <a:pPr lvl="4"/>
            <a:r>
              <a:rPr lang="en-US"/>
              <a:t>Fifth level (Arial 10 </a:t>
            </a:r>
            <a:r>
              <a:rPr lang="en-US" err="1"/>
              <a:t>pt</a:t>
            </a:r>
            <a:r>
              <a:rPr lang="en-US"/>
              <a:t>, black)</a:t>
            </a:r>
          </a:p>
        </p:txBody>
      </p:sp>
    </p:spTree>
    <p:extLst>
      <p:ext uri="{BB962C8B-B14F-4D97-AF65-F5344CB8AC3E}">
        <p14:creationId xmlns:p14="http://schemas.microsoft.com/office/powerpoint/2010/main" val="335564513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 Red 1">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E0A54E-ED64-9D4B-846D-204AB067272F}"/>
              </a:ext>
            </a:extLst>
          </p:cNvPr>
          <p:cNvSpPr/>
          <p:nvPr/>
        </p:nvSpPr>
        <p:spPr>
          <a:xfrm>
            <a:off x="0" y="297924"/>
            <a:ext cx="1866900" cy="838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1200" dirty="0">
              <a:solidFill>
                <a:schemeClr val="bg1"/>
              </a:solidFill>
            </a:endParaRPr>
          </a:p>
        </p:txBody>
      </p:sp>
      <p:pic>
        <p:nvPicPr>
          <p:cNvPr id="10" name="Picture 9">
            <a:extLst>
              <a:ext uri="{FF2B5EF4-FFF2-40B4-BE49-F238E27FC236}">
                <a16:creationId xmlns:a16="http://schemas.microsoft.com/office/drawing/2014/main" id="{33DF7D58-3044-F747-8CBA-4BF9E5611E0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12375" y="415715"/>
            <a:ext cx="1266142" cy="619335"/>
          </a:xfrm>
          <a:prstGeom prst="rect">
            <a:avLst/>
          </a:prstGeom>
        </p:spPr>
      </p:pic>
      <p:sp>
        <p:nvSpPr>
          <p:cNvPr id="2" name="Title 1"/>
          <p:cNvSpPr>
            <a:spLocks noGrp="1"/>
          </p:cNvSpPr>
          <p:nvPr>
            <p:ph type="ctrTitle" hasCustomPrompt="1"/>
          </p:nvPr>
        </p:nvSpPr>
        <p:spPr>
          <a:xfrm>
            <a:off x="457200" y="2571750"/>
            <a:ext cx="4000500" cy="844701"/>
          </a:xfrm>
        </p:spPr>
        <p:txBody>
          <a:bodyPr tIns="0" bIns="0" anchor="b">
            <a:noAutofit/>
          </a:bodyPr>
          <a:lstStyle>
            <a:lvl1pPr algn="l">
              <a:defRPr sz="2400">
                <a:solidFill>
                  <a:schemeClr val="bg1"/>
                </a:solidFill>
              </a:defRPr>
            </a:lvl1pPr>
          </a:lstStyle>
          <a:p>
            <a:r>
              <a:rPr lang="en-US" dirty="0"/>
              <a:t>Click to edit Master </a:t>
            </a:r>
            <a:br>
              <a:rPr lang="en-US" dirty="0"/>
            </a:br>
            <a:r>
              <a:rPr lang="en-US" dirty="0"/>
              <a:t>title style</a:t>
            </a:r>
          </a:p>
        </p:txBody>
      </p:sp>
      <p:sp>
        <p:nvSpPr>
          <p:cNvPr id="3" name="Subtitle 2"/>
          <p:cNvSpPr>
            <a:spLocks noGrp="1"/>
          </p:cNvSpPr>
          <p:nvPr>
            <p:ph type="subTitle" idx="1"/>
          </p:nvPr>
        </p:nvSpPr>
        <p:spPr>
          <a:xfrm>
            <a:off x="457200" y="3565419"/>
            <a:ext cx="4000500" cy="230726"/>
          </a:xfrm>
        </p:spPr>
        <p:txBody>
          <a:bodyPr tIns="0" bIns="0">
            <a:noAutofit/>
          </a:bodyPr>
          <a:lstStyle>
            <a:lvl1pPr marL="0" indent="0" algn="l">
              <a:buNone/>
              <a:defRPr sz="1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9" name="Text Placeholder 8">
            <a:extLst>
              <a:ext uri="{FF2B5EF4-FFF2-40B4-BE49-F238E27FC236}">
                <a16:creationId xmlns:a16="http://schemas.microsoft.com/office/drawing/2014/main" id="{CA22BEC9-21FC-D546-A4C8-48104A9DA140}"/>
              </a:ext>
            </a:extLst>
          </p:cNvPr>
          <p:cNvSpPr>
            <a:spLocks noGrp="1"/>
          </p:cNvSpPr>
          <p:nvPr>
            <p:ph type="body" sz="quarter" idx="10" hasCustomPrompt="1"/>
          </p:nvPr>
        </p:nvSpPr>
        <p:spPr>
          <a:xfrm>
            <a:off x="462756" y="4527139"/>
            <a:ext cx="2351088" cy="140111"/>
          </a:xfrm>
        </p:spPr>
        <p:txBody>
          <a:bodyPr tIns="0" bIns="0">
            <a:noAutofit/>
          </a:bodyPr>
          <a:lstStyle>
            <a:lvl1pPr>
              <a:defRPr sz="800">
                <a:solidFill>
                  <a:schemeClr val="bg1"/>
                </a:solidFill>
              </a:defRPr>
            </a:lvl1pPr>
          </a:lstStyle>
          <a:p>
            <a:pPr lvl="0"/>
            <a:r>
              <a:rPr lang="en-US" dirty="0"/>
              <a:t>Month DD, YYYY</a:t>
            </a:r>
          </a:p>
        </p:txBody>
      </p:sp>
      <p:cxnSp>
        <p:nvCxnSpPr>
          <p:cNvPr id="12" name="Straight Connector 11">
            <a:extLst>
              <a:ext uri="{FF2B5EF4-FFF2-40B4-BE49-F238E27FC236}">
                <a16:creationId xmlns:a16="http://schemas.microsoft.com/office/drawing/2014/main" id="{00E0FADC-34E3-4D4A-9BFE-0F4876E9507F}"/>
              </a:ext>
            </a:extLst>
          </p:cNvPr>
          <p:cNvCxnSpPr/>
          <p:nvPr/>
        </p:nvCxnSpPr>
        <p:spPr>
          <a:xfrm flipH="1">
            <a:off x="457200" y="3952754"/>
            <a:ext cx="92075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0614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Sidebar Title Layout">
    <p:spTree>
      <p:nvGrpSpPr>
        <p:cNvPr id="1" name=""/>
        <p:cNvGrpSpPr/>
        <p:nvPr/>
      </p:nvGrpSpPr>
      <p:grpSpPr>
        <a:xfrm>
          <a:off x="0" y="0"/>
          <a:ext cx="0" cy="0"/>
          <a:chOff x="0" y="0"/>
          <a:chExt cx="0" cy="0"/>
        </a:xfrm>
      </p:grpSpPr>
      <p:sp>
        <p:nvSpPr>
          <p:cNvPr id="8" name="Rectangle 7"/>
          <p:cNvSpPr/>
          <p:nvPr userDrawn="1"/>
        </p:nvSpPr>
        <p:spPr>
          <a:xfrm>
            <a:off x="0" y="-1"/>
            <a:ext cx="2784593" cy="5032233"/>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9" name="Content Placeholder 2"/>
          <p:cNvSpPr>
            <a:spLocks noGrp="1"/>
          </p:cNvSpPr>
          <p:nvPr>
            <p:ph idx="1" hasCustomPrompt="1"/>
          </p:nvPr>
        </p:nvSpPr>
        <p:spPr>
          <a:xfrm>
            <a:off x="3204777" y="741779"/>
            <a:ext cx="5555814" cy="3574293"/>
          </a:xfrm>
          <a:prstGeom prst="rect">
            <a:avLst/>
          </a:prstGeom>
        </p:spPr>
        <p:txBody>
          <a:bodyPr lIns="0" tIns="0" rIns="0" bIns="0"/>
          <a:lstStyle>
            <a:lvl1pPr marL="112713" indent="-112713">
              <a:lnSpc>
                <a:spcPct val="110000"/>
              </a:lnSpc>
              <a:spcBef>
                <a:spcPts val="400"/>
              </a:spcBef>
              <a:buSzPct val="75000"/>
              <a:defRPr sz="1800">
                <a:solidFill>
                  <a:schemeClr val="tx1"/>
                </a:solidFill>
              </a:defRPr>
            </a:lvl1pPr>
            <a:lvl2pPr marL="344488" indent="-115888">
              <a:lnSpc>
                <a:spcPct val="110000"/>
              </a:lnSpc>
              <a:spcBef>
                <a:spcPts val="300"/>
              </a:spcBef>
              <a:buSzPct val="75000"/>
              <a:defRPr sz="1600">
                <a:solidFill>
                  <a:schemeClr val="tx1"/>
                </a:solidFill>
              </a:defRPr>
            </a:lvl2pPr>
            <a:lvl3pPr marL="569913" indent="-112713">
              <a:lnSpc>
                <a:spcPct val="110000"/>
              </a:lnSpc>
              <a:spcBef>
                <a:spcPts val="300"/>
              </a:spcBef>
              <a:buSzPct val="75000"/>
              <a:tabLst/>
              <a:defRPr sz="1400">
                <a:solidFill>
                  <a:schemeClr val="tx1"/>
                </a:solidFill>
              </a:defRPr>
            </a:lvl3pPr>
            <a:lvl4pPr marL="801688" indent="-115888">
              <a:lnSpc>
                <a:spcPct val="110000"/>
              </a:lnSpc>
              <a:spcBef>
                <a:spcPts val="250"/>
              </a:spcBef>
              <a:buSzPct val="75000"/>
              <a:defRPr sz="1200">
                <a:solidFill>
                  <a:schemeClr val="tx1"/>
                </a:solidFill>
              </a:defRPr>
            </a:lvl4pPr>
            <a:lvl5pPr marL="1027113" indent="-112713">
              <a:lnSpc>
                <a:spcPct val="110000"/>
              </a:lnSpc>
              <a:spcBef>
                <a:spcPts val="200"/>
              </a:spcBef>
              <a:buSzPct val="75000"/>
              <a:defRPr sz="1000">
                <a:solidFill>
                  <a:schemeClr val="tx1"/>
                </a:solidFill>
              </a:defRPr>
            </a:lvl5pPr>
          </a:lstStyle>
          <a:p>
            <a:pPr lvl="0"/>
            <a:r>
              <a:rPr lang="en-US" dirty="0"/>
              <a:t>Click to edit master text styles (Arial 18 </a:t>
            </a:r>
            <a:r>
              <a:rPr lang="en-US" dirty="0" err="1"/>
              <a:t>pt</a:t>
            </a:r>
            <a:r>
              <a:rPr lang="en-US" dirty="0"/>
              <a:t>, black)</a:t>
            </a:r>
          </a:p>
          <a:p>
            <a:pPr lvl="1"/>
            <a:r>
              <a:rPr lang="en-US" dirty="0"/>
              <a:t>Second level (Arial 16 </a:t>
            </a:r>
            <a:r>
              <a:rPr lang="en-US" dirty="0" err="1"/>
              <a:t>pt</a:t>
            </a:r>
            <a:r>
              <a:rPr lang="en-US" dirty="0"/>
              <a:t>, black)</a:t>
            </a:r>
          </a:p>
          <a:p>
            <a:pPr lvl="2"/>
            <a:r>
              <a:rPr lang="en-US" dirty="0"/>
              <a:t>Third level (Arial 14 </a:t>
            </a:r>
            <a:r>
              <a:rPr lang="en-US" dirty="0" err="1"/>
              <a:t>pt</a:t>
            </a:r>
            <a:r>
              <a:rPr lang="en-US" dirty="0"/>
              <a:t>, black)</a:t>
            </a:r>
          </a:p>
          <a:p>
            <a:pPr lvl="3"/>
            <a:r>
              <a:rPr lang="en-US" dirty="0"/>
              <a:t>Fourth level (Arial 12 </a:t>
            </a:r>
            <a:r>
              <a:rPr lang="en-US" dirty="0" err="1"/>
              <a:t>pt</a:t>
            </a:r>
            <a:r>
              <a:rPr lang="en-US" dirty="0"/>
              <a:t>, black)</a:t>
            </a:r>
          </a:p>
          <a:p>
            <a:pPr lvl="4"/>
            <a:r>
              <a:rPr lang="en-US" dirty="0"/>
              <a:t>Fifth level (Arial 10 </a:t>
            </a:r>
            <a:r>
              <a:rPr lang="en-US" dirty="0" err="1"/>
              <a:t>pt</a:t>
            </a:r>
            <a:r>
              <a:rPr lang="en-US" dirty="0"/>
              <a:t>, black)</a:t>
            </a:r>
          </a:p>
        </p:txBody>
      </p:sp>
      <p:sp>
        <p:nvSpPr>
          <p:cNvPr id="10" name="Title 1"/>
          <p:cNvSpPr>
            <a:spLocks noGrp="1"/>
          </p:cNvSpPr>
          <p:nvPr>
            <p:ph type="title" hasCustomPrompt="1"/>
          </p:nvPr>
        </p:nvSpPr>
        <p:spPr>
          <a:xfrm>
            <a:off x="365920" y="741780"/>
            <a:ext cx="2164673" cy="1964232"/>
          </a:xfrm>
          <a:prstGeom prst="rect">
            <a:avLst/>
          </a:prstGeom>
        </p:spPr>
        <p:txBody>
          <a:bodyPr lIns="0" tIns="0" rIns="0" bIns="0" anchor="t" anchorCtr="0">
            <a:noAutofit/>
          </a:bodyPr>
          <a:lstStyle>
            <a:lvl1pPr algn="l">
              <a:lnSpc>
                <a:spcPct val="85000"/>
              </a:lnSpc>
              <a:defRPr sz="2000" b="1" baseline="0">
                <a:solidFill>
                  <a:schemeClr val="tx2"/>
                </a:solidFill>
              </a:defRPr>
            </a:lvl1pPr>
          </a:lstStyle>
          <a:p>
            <a:r>
              <a:rPr lang="en-US" dirty="0"/>
              <a:t>Click to edit header for this sidebar layout (Arial Bold 20 </a:t>
            </a:r>
            <a:r>
              <a:rPr lang="en-US" dirty="0" err="1"/>
              <a:t>pt</a:t>
            </a:r>
            <a:r>
              <a:rPr lang="en-US" dirty="0"/>
              <a:t>, white)</a:t>
            </a:r>
          </a:p>
        </p:txBody>
      </p:sp>
      <p:sp>
        <p:nvSpPr>
          <p:cNvPr id="6" name="Slide Number Placeholder 3"/>
          <p:cNvSpPr txBox="1">
            <a:spLocks/>
          </p:cNvSpPr>
          <p:nvPr userDrawn="1"/>
        </p:nvSpPr>
        <p:spPr>
          <a:xfrm>
            <a:off x="8394668" y="4743702"/>
            <a:ext cx="374522" cy="153888"/>
          </a:xfrm>
          <a:prstGeom prst="rect">
            <a:avLst/>
          </a:prstGeom>
        </p:spPr>
        <p:txBody>
          <a:bodyPr lIns="0" tIns="0" rIns="0" bIns="0" anchor="ctr" anchorCtr="0">
            <a:spAutoFit/>
          </a:bodyPr>
          <a:lstStyle>
            <a:defPPr>
              <a:defRPr lang="en-US"/>
            </a:defPPr>
            <a:lvl1pPr marL="0" algn="r" defTabSz="457200" rtl="0" eaLnBrk="1" latinLnBrk="0" hangingPunct="1">
              <a:defRPr sz="1200" kern="1200">
                <a:solidFill>
                  <a:srgbClr val="EB33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4BE483D-C18C-C842-8583-7479BC57BFEA}" type="slidenum">
              <a:rPr lang="en-US" sz="1000" smtClean="0">
                <a:solidFill>
                  <a:schemeClr val="bg1"/>
                </a:solidFill>
              </a:rPr>
              <a:pPr/>
              <a:t>‹#›</a:t>
            </a:fld>
            <a:endParaRPr lang="en-US" sz="1000" dirty="0">
              <a:solidFill>
                <a:schemeClr val="bg1"/>
              </a:solidFill>
            </a:endParaRPr>
          </a:p>
        </p:txBody>
      </p:sp>
      <p:sp>
        <p:nvSpPr>
          <p:cNvPr id="7" name="Footer Placeholder 4"/>
          <p:cNvSpPr txBox="1">
            <a:spLocks/>
          </p:cNvSpPr>
          <p:nvPr userDrawn="1"/>
        </p:nvSpPr>
        <p:spPr>
          <a:xfrm>
            <a:off x="2794187" y="4719396"/>
            <a:ext cx="3555626" cy="202500"/>
          </a:xfrm>
          <a:prstGeom prst="rect">
            <a:avLst/>
          </a:prstGeom>
        </p:spPr>
        <p:txBody>
          <a:bodyPr vert="horz" lIns="0" tIns="0" rIns="0" bIns="0" rtlCol="0" anchor="ctr"/>
          <a:lstStyle>
            <a:defPPr>
              <a:defRPr lang="en-US"/>
            </a:defPPr>
            <a:lvl1pPr marL="0" algn="l" defTabSz="457200" rtl="0" eaLnBrk="1" latinLnBrk="0" hangingPunct="1">
              <a:defRPr sz="700" kern="1200">
                <a:solidFill>
                  <a:srgbClr val="7F7F7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0" dirty="0">
                <a:solidFill>
                  <a:schemeClr val="tx1"/>
                </a:solidFill>
              </a:rPr>
              <a:t>© 2018 All rights reserved | </a:t>
            </a:r>
            <a:r>
              <a:rPr lang="en-US" b="1" dirty="0">
                <a:solidFill>
                  <a:schemeClr val="tx1"/>
                </a:solidFill>
              </a:rPr>
              <a:t>Confidential</a:t>
            </a:r>
            <a:r>
              <a:rPr lang="en-US" b="0" dirty="0">
                <a:solidFill>
                  <a:schemeClr val="tx1"/>
                </a:solidFill>
              </a:rPr>
              <a:t> | For Syneos Health™ use only</a:t>
            </a:r>
          </a:p>
        </p:txBody>
      </p:sp>
      <p:pic>
        <p:nvPicPr>
          <p:cNvPr id="3" name="Picture 2"/>
          <p:cNvPicPr>
            <a:picLocks noChangeAspect="1"/>
          </p:cNvPicPr>
          <p:nvPr userDrawn="1"/>
        </p:nvPicPr>
        <p:blipFill>
          <a:blip r:embed="rId2"/>
          <a:stretch>
            <a:fillRect/>
          </a:stretch>
        </p:blipFill>
        <p:spPr>
          <a:xfrm>
            <a:off x="0" y="4559300"/>
            <a:ext cx="9144000" cy="584200"/>
          </a:xfrm>
          <a:prstGeom prst="rect">
            <a:avLst/>
          </a:prstGeom>
        </p:spPr>
      </p:pic>
    </p:spTree>
    <p:extLst>
      <p:ext uri="{BB962C8B-B14F-4D97-AF65-F5344CB8AC3E}">
        <p14:creationId xmlns:p14="http://schemas.microsoft.com/office/powerpoint/2010/main" val="234240010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cSld name="Blank Content Slide">
    <p:spTree>
      <p:nvGrpSpPr>
        <p:cNvPr id="1" name=""/>
        <p:cNvGrpSpPr/>
        <p:nvPr/>
      </p:nvGrpSpPr>
      <p:grpSpPr>
        <a:xfrm>
          <a:off x="0" y="0"/>
          <a:ext cx="0" cy="0"/>
          <a:chOff x="0" y="0"/>
          <a:chExt cx="0" cy="0"/>
        </a:xfrm>
      </p:grpSpPr>
      <p:sp>
        <p:nvSpPr>
          <p:cNvPr id="6" name="Slide Number Placeholder 3"/>
          <p:cNvSpPr txBox="1">
            <a:spLocks/>
          </p:cNvSpPr>
          <p:nvPr/>
        </p:nvSpPr>
        <p:spPr>
          <a:xfrm>
            <a:off x="8394668" y="4743702"/>
            <a:ext cx="374522" cy="153888"/>
          </a:xfrm>
          <a:prstGeom prst="rect">
            <a:avLst/>
          </a:prstGeom>
        </p:spPr>
        <p:txBody>
          <a:bodyPr lIns="0" tIns="0" rIns="0" bIns="0" anchor="ctr" anchorCtr="0">
            <a:spAutoFit/>
          </a:bodyPr>
          <a:lstStyle>
            <a:defPPr>
              <a:defRPr lang="en-US"/>
            </a:defPPr>
            <a:lvl1pPr marL="0" algn="r" defTabSz="457200" rtl="0" eaLnBrk="1" latinLnBrk="0" hangingPunct="1">
              <a:defRPr sz="1200" kern="1200">
                <a:solidFill>
                  <a:srgbClr val="EB33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4BE483D-C18C-C842-8583-7479BC57BFEA}" type="slidenum">
              <a:rPr lang="en-US" sz="1000" smtClean="0">
                <a:solidFill>
                  <a:schemeClr val="bg1"/>
                </a:solidFill>
              </a:rPr>
              <a:pPr/>
              <a:t>‹#›</a:t>
            </a:fld>
            <a:endParaRPr lang="en-US" sz="1000" dirty="0">
              <a:solidFill>
                <a:schemeClr val="bg1"/>
              </a:solidFill>
            </a:endParaRPr>
          </a:p>
        </p:txBody>
      </p:sp>
      <p:pic>
        <p:nvPicPr>
          <p:cNvPr id="2" name="Picture 1"/>
          <p:cNvPicPr>
            <a:picLocks noChangeAspect="1"/>
          </p:cNvPicPr>
          <p:nvPr/>
        </p:nvPicPr>
        <p:blipFill rotWithShape="1">
          <a:blip r:embed="rId2" cstate="hqprint">
            <a:extLst>
              <a:ext uri="{28A0092B-C50C-407E-A947-70E740481C1C}">
                <a14:useLocalDpi xmlns:a14="http://schemas.microsoft.com/office/drawing/2010/main"/>
              </a:ext>
            </a:extLst>
          </a:blip>
          <a:srcRect t="73052"/>
          <a:stretch/>
        </p:blipFill>
        <p:spPr>
          <a:xfrm>
            <a:off x="0" y="4986068"/>
            <a:ext cx="9144000" cy="157432"/>
          </a:xfrm>
          <a:prstGeom prst="rect">
            <a:avLst/>
          </a:prstGeom>
        </p:spPr>
      </p:pic>
      <p:pic>
        <p:nvPicPr>
          <p:cNvPr id="9" name="Picture 8">
            <a:extLst>
              <a:ext uri="{FF2B5EF4-FFF2-40B4-BE49-F238E27FC236}">
                <a16:creationId xmlns:a16="http://schemas.microsoft.com/office/drawing/2014/main" id="{59877553-C24B-8D47-AAB9-C51876579A02}"/>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46871" y="4534789"/>
            <a:ext cx="749300" cy="366522"/>
          </a:xfrm>
          <a:prstGeom prst="rect">
            <a:avLst/>
          </a:prstGeom>
        </p:spPr>
      </p:pic>
    </p:spTree>
    <p:extLst>
      <p:ext uri="{BB962C8B-B14F-4D97-AF65-F5344CB8AC3E}">
        <p14:creationId xmlns:p14="http://schemas.microsoft.com/office/powerpoint/2010/main" val="4103614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Content Slide with Subtitle, No Bod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65920" y="89156"/>
            <a:ext cx="8405432" cy="377355"/>
          </a:xfrm>
          <a:prstGeom prst="rect">
            <a:avLst/>
          </a:prstGeom>
        </p:spPr>
        <p:txBody>
          <a:bodyPr lIns="0" tIns="0" rIns="0" bIns="0" anchor="b" anchorCtr="0">
            <a:noAutofit/>
          </a:bodyPr>
          <a:lstStyle>
            <a:lvl1pPr algn="l">
              <a:lnSpc>
                <a:spcPct val="85000"/>
              </a:lnSpc>
              <a:defRPr sz="2000" b="1">
                <a:solidFill>
                  <a:srgbClr val="000000"/>
                </a:solidFill>
              </a:defRPr>
            </a:lvl1pPr>
          </a:lstStyle>
          <a:p>
            <a:r>
              <a:rPr lang="en-US" dirty="0"/>
              <a:t>Click to edit header (Arial Bold 20 </a:t>
            </a:r>
            <a:r>
              <a:rPr lang="en-US" dirty="0" err="1"/>
              <a:t>pt</a:t>
            </a:r>
            <a:r>
              <a:rPr lang="en-US" dirty="0"/>
              <a:t>, black)</a:t>
            </a:r>
          </a:p>
        </p:txBody>
      </p:sp>
      <p:sp>
        <p:nvSpPr>
          <p:cNvPr id="4" name="Text Placeholder 9"/>
          <p:cNvSpPr>
            <a:spLocks noGrp="1"/>
          </p:cNvSpPr>
          <p:nvPr>
            <p:ph type="body" sz="quarter" idx="13" hasCustomPrompt="1"/>
          </p:nvPr>
        </p:nvSpPr>
        <p:spPr>
          <a:xfrm>
            <a:off x="365920" y="488652"/>
            <a:ext cx="8394671" cy="267398"/>
          </a:xfrm>
          <a:prstGeom prst="rect">
            <a:avLst/>
          </a:prstGeom>
        </p:spPr>
        <p:txBody>
          <a:bodyPr lIns="0" tIns="0" rIns="0" bIns="0">
            <a:noAutofit/>
          </a:bodyPr>
          <a:lstStyle>
            <a:lvl1pPr marL="0" indent="0">
              <a:lnSpc>
                <a:spcPct val="100000"/>
              </a:lnSpc>
              <a:spcBef>
                <a:spcPts val="0"/>
              </a:spcBef>
              <a:buNone/>
              <a:defRPr sz="1400" b="0">
                <a:solidFill>
                  <a:srgbClr val="000000"/>
                </a:solidFill>
                <a:latin typeface="+mj-lt"/>
              </a:defRPr>
            </a:lvl1pPr>
          </a:lstStyle>
          <a:p>
            <a:pPr lvl="0"/>
            <a:r>
              <a:rPr lang="en-GB" dirty="0"/>
              <a:t>Click to insert subtitle (Arial 14 </a:t>
            </a:r>
            <a:r>
              <a:rPr lang="en-GB" dirty="0" err="1"/>
              <a:t>pt</a:t>
            </a:r>
            <a:r>
              <a:rPr lang="en-GB" dirty="0"/>
              <a:t>, black)</a:t>
            </a:r>
            <a:endParaRPr lang="en-US" dirty="0"/>
          </a:p>
        </p:txBody>
      </p:sp>
    </p:spTree>
    <p:extLst>
      <p:ext uri="{BB962C8B-B14F-4D97-AF65-F5344CB8AC3E}">
        <p14:creationId xmlns:p14="http://schemas.microsoft.com/office/powerpoint/2010/main" val="241506278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478190" y="0"/>
            <a:ext cx="8674100" cy="5143500"/>
          </a:xfrm>
          <a:prstGeom prst="rect">
            <a:avLst/>
          </a:prstGeom>
        </p:spPr>
      </p:pic>
      <p:sp>
        <p:nvSpPr>
          <p:cNvPr id="21" name="Text Placeholder 20"/>
          <p:cNvSpPr>
            <a:spLocks noGrp="1"/>
          </p:cNvSpPr>
          <p:nvPr>
            <p:ph type="body" sz="quarter" idx="10" hasCustomPrompt="1"/>
          </p:nvPr>
        </p:nvSpPr>
        <p:spPr>
          <a:xfrm>
            <a:off x="468847" y="4204206"/>
            <a:ext cx="6193610" cy="242534"/>
          </a:xfrm>
          <a:prstGeom prst="rect">
            <a:avLst/>
          </a:prstGeom>
        </p:spPr>
        <p:txBody>
          <a:bodyPr vert="horz" lIns="0" tIns="0" rIns="0" bIns="0">
            <a:noAutofit/>
          </a:bodyPr>
          <a:lstStyle>
            <a:lvl1pPr marL="0" indent="0">
              <a:buNone/>
              <a:defRPr sz="1200" b="1" baseline="0">
                <a:solidFill>
                  <a:schemeClr val="tx1"/>
                </a:solidFill>
              </a:defRPr>
            </a:lvl1pPr>
            <a:lvl2pPr>
              <a:defRPr sz="1200"/>
            </a:lvl2pPr>
            <a:lvl3pPr>
              <a:defRPr sz="1200"/>
            </a:lvl3pPr>
            <a:lvl4pPr>
              <a:defRPr sz="1200"/>
            </a:lvl4pPr>
            <a:lvl5pPr>
              <a:defRPr sz="1200"/>
            </a:lvl5pPr>
          </a:lstStyle>
          <a:p>
            <a:pPr lvl="0"/>
            <a:r>
              <a:rPr lang="en-US" dirty="0"/>
              <a:t>Click to edit date (Arial Bold 12 </a:t>
            </a:r>
            <a:r>
              <a:rPr lang="en-US" dirty="0" err="1"/>
              <a:t>pt</a:t>
            </a:r>
            <a:r>
              <a:rPr lang="en-US" dirty="0"/>
              <a:t>, black)</a:t>
            </a:r>
          </a:p>
        </p:txBody>
      </p:sp>
      <p:sp>
        <p:nvSpPr>
          <p:cNvPr id="2" name="Title 1"/>
          <p:cNvSpPr>
            <a:spLocks noGrp="1"/>
          </p:cNvSpPr>
          <p:nvPr>
            <p:ph type="ctrTitle" hasCustomPrompt="1"/>
          </p:nvPr>
        </p:nvSpPr>
        <p:spPr>
          <a:xfrm>
            <a:off x="465557" y="2243599"/>
            <a:ext cx="6196900" cy="1102519"/>
          </a:xfrm>
          <a:prstGeom prst="rect">
            <a:avLst/>
          </a:prstGeom>
        </p:spPr>
        <p:txBody>
          <a:bodyPr lIns="0" tIns="0" rIns="0" bIns="0" anchor="b" anchorCtr="0">
            <a:normAutofit/>
          </a:bodyPr>
          <a:lstStyle>
            <a:lvl1pPr algn="l">
              <a:defRPr sz="3000" b="1" baseline="0">
                <a:solidFill>
                  <a:schemeClr val="bg1"/>
                </a:solidFill>
              </a:defRPr>
            </a:lvl1pPr>
          </a:lstStyle>
          <a:p>
            <a:r>
              <a:rPr lang="en-US" dirty="0"/>
              <a:t>Click to edit master title style (Arial Bold 30 </a:t>
            </a:r>
            <a:r>
              <a:rPr lang="en-US" dirty="0" err="1"/>
              <a:t>pt</a:t>
            </a:r>
            <a:r>
              <a:rPr lang="en-US" dirty="0"/>
              <a:t>, orange)</a:t>
            </a:r>
          </a:p>
        </p:txBody>
      </p:sp>
      <p:sp>
        <p:nvSpPr>
          <p:cNvPr id="3" name="Subtitle 2"/>
          <p:cNvSpPr>
            <a:spLocks noGrp="1"/>
          </p:cNvSpPr>
          <p:nvPr>
            <p:ph type="subTitle" idx="1" hasCustomPrompt="1"/>
          </p:nvPr>
        </p:nvSpPr>
        <p:spPr>
          <a:xfrm>
            <a:off x="465557" y="3486904"/>
            <a:ext cx="6196900" cy="644929"/>
          </a:xfrm>
          <a:prstGeom prst="rect">
            <a:avLst/>
          </a:prstGeom>
        </p:spPr>
        <p:txBody>
          <a:bodyPr lIns="0" tIns="0" bIns="0" anchor="t" anchorCtr="0">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(Arial 20 </a:t>
            </a:r>
            <a:r>
              <a:rPr lang="en-US" dirty="0" err="1"/>
              <a:t>pt</a:t>
            </a:r>
            <a:r>
              <a:rPr lang="en-US" dirty="0"/>
              <a:t>, black)</a:t>
            </a:r>
          </a:p>
        </p:txBody>
      </p:sp>
      <p:cxnSp>
        <p:nvCxnSpPr>
          <p:cNvPr id="13" name="Straight Connector 12"/>
          <p:cNvCxnSpPr/>
          <p:nvPr userDrawn="1"/>
        </p:nvCxnSpPr>
        <p:spPr>
          <a:xfrm>
            <a:off x="0" y="2045022"/>
            <a:ext cx="6683447"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606030"/>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Divider Slide">
    <p:spTree>
      <p:nvGrpSpPr>
        <p:cNvPr id="1" name=""/>
        <p:cNvGrpSpPr/>
        <p:nvPr/>
      </p:nvGrpSpPr>
      <p:grpSpPr>
        <a:xfrm>
          <a:off x="0" y="0"/>
          <a:ext cx="0" cy="0"/>
          <a:chOff x="0" y="0"/>
          <a:chExt cx="0" cy="0"/>
        </a:xfrm>
      </p:grpSpPr>
      <p:sp>
        <p:nvSpPr>
          <p:cNvPr id="8" name="Subtitle 2"/>
          <p:cNvSpPr>
            <a:spLocks noGrp="1"/>
          </p:cNvSpPr>
          <p:nvPr>
            <p:ph type="subTitle" idx="10" hasCustomPrompt="1"/>
          </p:nvPr>
        </p:nvSpPr>
        <p:spPr>
          <a:xfrm>
            <a:off x="980601" y="3257493"/>
            <a:ext cx="5702846" cy="1113244"/>
          </a:xfrm>
          <a:prstGeom prst="rect">
            <a:avLst/>
          </a:prstGeom>
        </p:spPr>
        <p:txBody>
          <a:bodyPr lIns="0" tIns="0" bIns="0" anchor="t" anchorCtr="0">
            <a:normAutofit/>
          </a:bodyPr>
          <a:lstStyle>
            <a:lvl1pPr marL="0" indent="0" algn="l">
              <a:buNone/>
              <a:defRPr sz="20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divider subtitle style (Arial 20 </a:t>
            </a:r>
            <a:r>
              <a:rPr lang="en-US" dirty="0" err="1"/>
              <a:t>pt</a:t>
            </a:r>
            <a:r>
              <a:rPr lang="en-US" dirty="0"/>
              <a:t>, black)</a:t>
            </a:r>
          </a:p>
        </p:txBody>
      </p:sp>
      <p:pic>
        <p:nvPicPr>
          <p:cNvPr id="12" name="Picture 11"/>
          <p:cNvPicPr>
            <a:picLocks noChangeAspect="1"/>
          </p:cNvPicPr>
          <p:nvPr userDrawn="1"/>
        </p:nvPicPr>
        <p:blipFill>
          <a:blip r:embed="rId2"/>
          <a:stretch>
            <a:fillRect/>
          </a:stretch>
        </p:blipFill>
        <p:spPr>
          <a:xfrm>
            <a:off x="1126" y="0"/>
            <a:ext cx="456074" cy="5143500"/>
          </a:xfrm>
          <a:prstGeom prst="rect">
            <a:avLst/>
          </a:prstGeom>
        </p:spPr>
      </p:pic>
      <p:sp>
        <p:nvSpPr>
          <p:cNvPr id="2" name="Title 1"/>
          <p:cNvSpPr>
            <a:spLocks noGrp="1"/>
          </p:cNvSpPr>
          <p:nvPr>
            <p:ph type="title" hasCustomPrompt="1"/>
          </p:nvPr>
        </p:nvSpPr>
        <p:spPr>
          <a:xfrm>
            <a:off x="980601" y="1835759"/>
            <a:ext cx="5702846" cy="1021556"/>
          </a:xfrm>
          <a:prstGeom prst="rect">
            <a:avLst/>
          </a:prstGeom>
        </p:spPr>
        <p:txBody>
          <a:bodyPr lIns="0" tIns="0" rIns="0" bIns="0" anchor="b" anchorCtr="0">
            <a:normAutofit/>
          </a:bodyPr>
          <a:lstStyle>
            <a:lvl1pPr algn="l">
              <a:defRPr sz="3000" b="1" cap="none" baseline="0">
                <a:solidFill>
                  <a:schemeClr val="bg1"/>
                </a:solidFill>
              </a:defRPr>
            </a:lvl1pPr>
          </a:lstStyle>
          <a:p>
            <a:r>
              <a:rPr lang="en-US" dirty="0"/>
              <a:t>Click to edit master title style (Arial Bold 30 </a:t>
            </a:r>
            <a:r>
              <a:rPr lang="en-US" dirty="0" err="1"/>
              <a:t>pt</a:t>
            </a:r>
            <a:r>
              <a:rPr lang="en-US" dirty="0"/>
              <a:t>, orange)</a:t>
            </a:r>
          </a:p>
        </p:txBody>
      </p:sp>
      <p:cxnSp>
        <p:nvCxnSpPr>
          <p:cNvPr id="10" name="Straight Connector 9"/>
          <p:cNvCxnSpPr/>
          <p:nvPr userDrawn="1"/>
        </p:nvCxnSpPr>
        <p:spPr>
          <a:xfrm>
            <a:off x="980601" y="3056770"/>
            <a:ext cx="5702846" cy="0"/>
          </a:xfrm>
          <a:prstGeom prst="line">
            <a:avLst/>
          </a:prstGeom>
          <a:ln>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3"/>
          <p:cNvSpPr txBox="1">
            <a:spLocks/>
          </p:cNvSpPr>
          <p:nvPr userDrawn="1"/>
        </p:nvSpPr>
        <p:spPr>
          <a:xfrm>
            <a:off x="8394668" y="4743702"/>
            <a:ext cx="374522" cy="153888"/>
          </a:xfrm>
          <a:prstGeom prst="rect">
            <a:avLst/>
          </a:prstGeom>
        </p:spPr>
        <p:txBody>
          <a:bodyPr lIns="0" tIns="0" rIns="0" bIns="0" anchor="ctr" anchorCtr="0">
            <a:spAutoFit/>
          </a:bodyPr>
          <a:lstStyle>
            <a:defPPr>
              <a:defRPr lang="en-US"/>
            </a:defPPr>
            <a:lvl1pPr marL="0" algn="r" defTabSz="457200" rtl="0" eaLnBrk="1" latinLnBrk="0" hangingPunct="1">
              <a:defRPr sz="1200" kern="1200">
                <a:solidFill>
                  <a:srgbClr val="EB330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4BE483D-C18C-C842-8583-7479BC57BFEA}" type="slidenum">
              <a:rPr lang="en-US" sz="1000" smtClean="0">
                <a:solidFill>
                  <a:schemeClr val="bg1"/>
                </a:solidFill>
              </a:rPr>
              <a:pPr/>
              <a:t>‹#›</a:t>
            </a:fld>
            <a:endParaRPr lang="en-US" sz="1000" dirty="0">
              <a:solidFill>
                <a:schemeClr val="bg1"/>
              </a:solidFill>
            </a:endParaRPr>
          </a:p>
        </p:txBody>
      </p:sp>
      <p:sp>
        <p:nvSpPr>
          <p:cNvPr id="7" name="Footer Placeholder 4"/>
          <p:cNvSpPr txBox="1">
            <a:spLocks/>
          </p:cNvSpPr>
          <p:nvPr userDrawn="1"/>
        </p:nvSpPr>
        <p:spPr>
          <a:xfrm>
            <a:off x="2794187" y="4719396"/>
            <a:ext cx="3555626" cy="202500"/>
          </a:xfrm>
          <a:prstGeom prst="rect">
            <a:avLst/>
          </a:prstGeom>
        </p:spPr>
        <p:txBody>
          <a:bodyPr vert="horz" lIns="0" tIns="0" rIns="0" bIns="0" rtlCol="0" anchor="ctr"/>
          <a:lstStyle>
            <a:defPPr>
              <a:defRPr lang="en-US"/>
            </a:defPPr>
            <a:lvl1pPr marL="0" algn="l" defTabSz="457200" rtl="0" eaLnBrk="1" latinLnBrk="0" hangingPunct="1">
              <a:defRPr sz="700" kern="1200">
                <a:solidFill>
                  <a:srgbClr val="7F7F7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0" dirty="0">
                <a:solidFill>
                  <a:schemeClr val="tx1"/>
                </a:solidFill>
              </a:rPr>
              <a:t>© 2018 All rights reserved | </a:t>
            </a:r>
            <a:r>
              <a:rPr lang="en-US" b="1" dirty="0">
                <a:solidFill>
                  <a:schemeClr val="tx1"/>
                </a:solidFill>
              </a:rPr>
              <a:t>Confidential</a:t>
            </a:r>
            <a:r>
              <a:rPr lang="en-US" b="0" dirty="0">
                <a:solidFill>
                  <a:schemeClr val="tx1"/>
                </a:solidFill>
              </a:rPr>
              <a:t> | For Syneos Health™ use only</a:t>
            </a:r>
          </a:p>
        </p:txBody>
      </p:sp>
    </p:spTree>
    <p:extLst>
      <p:ext uri="{BB962C8B-B14F-4D97-AF65-F5344CB8AC3E}">
        <p14:creationId xmlns:p14="http://schemas.microsoft.com/office/powerpoint/2010/main" val="793038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ver Red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A5CAF2-A707-4044-A7B1-E59713258D4F}"/>
              </a:ext>
            </a:extLst>
          </p:cNvPr>
          <p:cNvSpPr/>
          <p:nvPr/>
        </p:nvSpPr>
        <p:spPr>
          <a:xfrm>
            <a:off x="0" y="2161309"/>
            <a:ext cx="4572000" cy="29821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200" dirty="0">
              <a:solidFill>
                <a:schemeClr val="bg1"/>
              </a:solidFill>
            </a:endParaRPr>
          </a:p>
        </p:txBody>
      </p:sp>
      <p:sp>
        <p:nvSpPr>
          <p:cNvPr id="2" name="Title 1"/>
          <p:cNvSpPr>
            <a:spLocks noGrp="1"/>
          </p:cNvSpPr>
          <p:nvPr>
            <p:ph type="ctrTitle" hasCustomPrompt="1"/>
          </p:nvPr>
        </p:nvSpPr>
        <p:spPr>
          <a:xfrm>
            <a:off x="457200" y="3272016"/>
            <a:ext cx="3846945" cy="537562"/>
          </a:xfrm>
        </p:spPr>
        <p:txBody>
          <a:bodyPr tIns="0" bIns="0" anchor="t">
            <a:noAutofit/>
          </a:bodyPr>
          <a:lstStyle>
            <a:lvl1pPr algn="l">
              <a:defRPr sz="2000">
                <a:solidFill>
                  <a:schemeClr val="bg2"/>
                </a:solidFill>
              </a:defRPr>
            </a:lvl1pPr>
          </a:lstStyle>
          <a:p>
            <a:r>
              <a:rPr lang="en-US" dirty="0"/>
              <a:t>Click to edit Master title style on maximum two lines</a:t>
            </a:r>
          </a:p>
        </p:txBody>
      </p:sp>
      <p:sp>
        <p:nvSpPr>
          <p:cNvPr id="3" name="Subtitle 2"/>
          <p:cNvSpPr>
            <a:spLocks noGrp="1"/>
          </p:cNvSpPr>
          <p:nvPr>
            <p:ph type="subTitle" idx="1"/>
          </p:nvPr>
        </p:nvSpPr>
        <p:spPr>
          <a:xfrm>
            <a:off x="457200" y="3865292"/>
            <a:ext cx="3846945" cy="230726"/>
          </a:xfrm>
        </p:spPr>
        <p:txBody>
          <a:bodyPr tIns="0" bIns="0">
            <a:noAutofit/>
          </a:bodyPr>
          <a:lstStyle>
            <a:lvl1pPr marL="0" indent="0" algn="l">
              <a:buNone/>
              <a:defRPr sz="14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cxnSp>
        <p:nvCxnSpPr>
          <p:cNvPr id="12" name="Straight Connector 11">
            <a:extLst>
              <a:ext uri="{FF2B5EF4-FFF2-40B4-BE49-F238E27FC236}">
                <a16:creationId xmlns:a16="http://schemas.microsoft.com/office/drawing/2014/main" id="{00E0FADC-34E3-4D4A-9BFE-0F4876E9507F}"/>
              </a:ext>
            </a:extLst>
          </p:cNvPr>
          <p:cNvCxnSpPr/>
          <p:nvPr/>
        </p:nvCxnSpPr>
        <p:spPr>
          <a:xfrm flipH="1">
            <a:off x="457200" y="3100938"/>
            <a:ext cx="92075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 Placeholder 8">
            <a:extLst>
              <a:ext uri="{FF2B5EF4-FFF2-40B4-BE49-F238E27FC236}">
                <a16:creationId xmlns:a16="http://schemas.microsoft.com/office/drawing/2014/main" id="{E5D0E332-AF5D-6F4E-9FAF-B648FEFAE889}"/>
              </a:ext>
            </a:extLst>
          </p:cNvPr>
          <p:cNvSpPr>
            <a:spLocks noGrp="1"/>
          </p:cNvSpPr>
          <p:nvPr>
            <p:ph type="body" sz="quarter" idx="11" hasCustomPrompt="1"/>
          </p:nvPr>
        </p:nvSpPr>
        <p:spPr>
          <a:xfrm>
            <a:off x="462756" y="4527139"/>
            <a:ext cx="2351088" cy="140111"/>
          </a:xfrm>
        </p:spPr>
        <p:txBody>
          <a:bodyPr tIns="0" bIns="0">
            <a:noAutofit/>
          </a:bodyPr>
          <a:lstStyle>
            <a:lvl1pPr>
              <a:defRPr sz="800">
                <a:solidFill>
                  <a:schemeClr val="tx1"/>
                </a:solidFill>
              </a:defRPr>
            </a:lvl1pPr>
          </a:lstStyle>
          <a:p>
            <a:pPr lvl="0"/>
            <a:r>
              <a:rPr lang="en-US" dirty="0"/>
              <a:t>Month DD, YYYY</a:t>
            </a:r>
          </a:p>
        </p:txBody>
      </p:sp>
      <p:pic>
        <p:nvPicPr>
          <p:cNvPr id="8" name="Picture 7">
            <a:extLst>
              <a:ext uri="{FF2B5EF4-FFF2-40B4-BE49-F238E27FC236}">
                <a16:creationId xmlns:a16="http://schemas.microsoft.com/office/drawing/2014/main" id="{31F7E5A3-808F-1649-9F1D-E0271C743BF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12375" y="2350661"/>
            <a:ext cx="1266142" cy="619335"/>
          </a:xfrm>
          <a:prstGeom prst="rect">
            <a:avLst/>
          </a:prstGeom>
        </p:spPr>
      </p:pic>
    </p:spTree>
    <p:extLst>
      <p:ext uri="{BB962C8B-B14F-4D97-AF65-F5344CB8AC3E}">
        <p14:creationId xmlns:p14="http://schemas.microsoft.com/office/powerpoint/2010/main" val="3941490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ver Light Orange">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CA22BEC9-21FC-D546-A4C8-48104A9DA140}"/>
              </a:ext>
            </a:extLst>
          </p:cNvPr>
          <p:cNvSpPr>
            <a:spLocks noGrp="1"/>
          </p:cNvSpPr>
          <p:nvPr>
            <p:ph type="body" sz="quarter" idx="10" hasCustomPrompt="1"/>
          </p:nvPr>
        </p:nvSpPr>
        <p:spPr>
          <a:xfrm>
            <a:off x="462756" y="4527139"/>
            <a:ext cx="2351088" cy="140111"/>
          </a:xfrm>
        </p:spPr>
        <p:txBody>
          <a:bodyPr tIns="0" bIns="0">
            <a:noAutofit/>
          </a:bodyPr>
          <a:lstStyle>
            <a:lvl1pPr>
              <a:defRPr sz="800">
                <a:solidFill>
                  <a:schemeClr val="bg1"/>
                </a:solidFill>
              </a:defRPr>
            </a:lvl1pPr>
          </a:lstStyle>
          <a:p>
            <a:pPr lvl="0"/>
            <a:r>
              <a:rPr lang="en-US" dirty="0"/>
              <a:t>Month DD, YYYY</a:t>
            </a:r>
          </a:p>
        </p:txBody>
      </p:sp>
      <p:sp>
        <p:nvSpPr>
          <p:cNvPr id="8" name="Title 1">
            <a:extLst>
              <a:ext uri="{FF2B5EF4-FFF2-40B4-BE49-F238E27FC236}">
                <a16:creationId xmlns:a16="http://schemas.microsoft.com/office/drawing/2014/main" id="{5339BB70-67B6-5C43-8261-C049F0BB7A0C}"/>
              </a:ext>
            </a:extLst>
          </p:cNvPr>
          <p:cNvSpPr>
            <a:spLocks noGrp="1"/>
          </p:cNvSpPr>
          <p:nvPr>
            <p:ph type="ctrTitle" hasCustomPrompt="1"/>
          </p:nvPr>
        </p:nvSpPr>
        <p:spPr>
          <a:xfrm>
            <a:off x="457200" y="2571750"/>
            <a:ext cx="4000500" cy="844701"/>
          </a:xfrm>
        </p:spPr>
        <p:txBody>
          <a:bodyPr tIns="0" bIns="0" anchor="b">
            <a:noAutofit/>
          </a:bodyPr>
          <a:lstStyle>
            <a:lvl1pPr algn="l">
              <a:defRPr sz="2400">
                <a:solidFill>
                  <a:schemeClr val="bg1"/>
                </a:solidFill>
              </a:defRPr>
            </a:lvl1pPr>
          </a:lstStyle>
          <a:p>
            <a:r>
              <a:rPr lang="en-US" dirty="0"/>
              <a:t>Click to edit Master </a:t>
            </a:r>
            <a:br>
              <a:rPr lang="en-US" dirty="0"/>
            </a:br>
            <a:r>
              <a:rPr lang="en-US" dirty="0"/>
              <a:t>title style</a:t>
            </a:r>
          </a:p>
        </p:txBody>
      </p:sp>
      <p:sp>
        <p:nvSpPr>
          <p:cNvPr id="11" name="Subtitle 2">
            <a:extLst>
              <a:ext uri="{FF2B5EF4-FFF2-40B4-BE49-F238E27FC236}">
                <a16:creationId xmlns:a16="http://schemas.microsoft.com/office/drawing/2014/main" id="{028A11C5-77B4-A94B-A99D-89B2CD14D268}"/>
              </a:ext>
            </a:extLst>
          </p:cNvPr>
          <p:cNvSpPr>
            <a:spLocks noGrp="1"/>
          </p:cNvSpPr>
          <p:nvPr>
            <p:ph type="subTitle" idx="1"/>
          </p:nvPr>
        </p:nvSpPr>
        <p:spPr>
          <a:xfrm>
            <a:off x="457200" y="3565419"/>
            <a:ext cx="4000500" cy="230726"/>
          </a:xfrm>
        </p:spPr>
        <p:txBody>
          <a:bodyPr tIns="0" bIns="0">
            <a:noAutofit/>
          </a:bodyPr>
          <a:lstStyle>
            <a:lvl1pPr marL="0" indent="0" algn="l">
              <a:buNone/>
              <a:defRPr sz="1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13" name="Rectangle 12">
            <a:extLst>
              <a:ext uri="{FF2B5EF4-FFF2-40B4-BE49-F238E27FC236}">
                <a16:creationId xmlns:a16="http://schemas.microsoft.com/office/drawing/2014/main" id="{C69CD2A8-613F-F54A-9B1E-ECA080B54D6A}"/>
              </a:ext>
            </a:extLst>
          </p:cNvPr>
          <p:cNvSpPr/>
          <p:nvPr/>
        </p:nvSpPr>
        <p:spPr>
          <a:xfrm>
            <a:off x="0" y="297924"/>
            <a:ext cx="1866900" cy="838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algn="ctr"/>
            <a:endParaRPr lang="en-US" sz="1200" dirty="0">
              <a:solidFill>
                <a:schemeClr val="bg1"/>
              </a:solidFill>
            </a:endParaRPr>
          </a:p>
        </p:txBody>
      </p:sp>
      <p:cxnSp>
        <p:nvCxnSpPr>
          <p:cNvPr id="15" name="Straight Connector 14">
            <a:extLst>
              <a:ext uri="{FF2B5EF4-FFF2-40B4-BE49-F238E27FC236}">
                <a16:creationId xmlns:a16="http://schemas.microsoft.com/office/drawing/2014/main" id="{063EBFB0-090F-584E-82CF-99DDF22A91C3}"/>
              </a:ext>
            </a:extLst>
          </p:cNvPr>
          <p:cNvCxnSpPr/>
          <p:nvPr/>
        </p:nvCxnSpPr>
        <p:spPr>
          <a:xfrm flipH="1">
            <a:off x="457200" y="3952754"/>
            <a:ext cx="92075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181B6111-7BA4-BF47-A10E-93CCEAACF9E8}"/>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412375" y="415715"/>
            <a:ext cx="1266142" cy="619335"/>
          </a:xfrm>
          <a:prstGeom prst="rect">
            <a:avLst/>
          </a:prstGeom>
        </p:spPr>
      </p:pic>
    </p:spTree>
    <p:extLst>
      <p:ext uri="{BB962C8B-B14F-4D97-AF65-F5344CB8AC3E}">
        <p14:creationId xmlns:p14="http://schemas.microsoft.com/office/powerpoint/2010/main" val="2446272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7_Cover option 3a">
    <p:bg>
      <p:bgPr>
        <a:gradFill>
          <a:gsLst>
            <a:gs pos="0">
              <a:schemeClr val="accent1"/>
            </a:gs>
            <a:gs pos="100000">
              <a:schemeClr val="accent3"/>
            </a:gs>
            <a:gs pos="50000">
              <a:schemeClr val="accent4"/>
            </a:gs>
          </a:gsLst>
          <a:lin ang="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A5CAF2-A707-4044-A7B1-E59713258D4F}"/>
              </a:ext>
            </a:extLst>
          </p:cNvPr>
          <p:cNvSpPr/>
          <p:nvPr/>
        </p:nvSpPr>
        <p:spPr>
          <a:xfrm>
            <a:off x="0" y="2161309"/>
            <a:ext cx="4572000" cy="29821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200" dirty="0">
              <a:solidFill>
                <a:schemeClr val="bg1"/>
              </a:solidFill>
            </a:endParaRPr>
          </a:p>
        </p:txBody>
      </p:sp>
      <p:pic>
        <p:nvPicPr>
          <p:cNvPr id="8" name="Picture 7">
            <a:extLst>
              <a:ext uri="{FF2B5EF4-FFF2-40B4-BE49-F238E27FC236}">
                <a16:creationId xmlns:a16="http://schemas.microsoft.com/office/drawing/2014/main" id="{88385551-F274-3643-BF14-C2EB61AE0BD6}"/>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12375" y="2350661"/>
            <a:ext cx="1266142" cy="619335"/>
          </a:xfrm>
          <a:prstGeom prst="rect">
            <a:avLst/>
          </a:prstGeom>
        </p:spPr>
      </p:pic>
      <p:sp>
        <p:nvSpPr>
          <p:cNvPr id="2" name="Title 1"/>
          <p:cNvSpPr>
            <a:spLocks noGrp="1"/>
          </p:cNvSpPr>
          <p:nvPr>
            <p:ph type="ctrTitle" hasCustomPrompt="1"/>
          </p:nvPr>
        </p:nvSpPr>
        <p:spPr>
          <a:xfrm>
            <a:off x="457200" y="3272016"/>
            <a:ext cx="3846945" cy="537562"/>
          </a:xfrm>
        </p:spPr>
        <p:txBody>
          <a:bodyPr tIns="0" bIns="0" anchor="t">
            <a:noAutofit/>
          </a:bodyPr>
          <a:lstStyle>
            <a:lvl1pPr algn="l">
              <a:defRPr sz="2000">
                <a:solidFill>
                  <a:schemeClr val="bg2"/>
                </a:solidFill>
              </a:defRPr>
            </a:lvl1pPr>
          </a:lstStyle>
          <a:p>
            <a:r>
              <a:rPr lang="en-US" dirty="0"/>
              <a:t>Click to edit Master title style on maximum two lines</a:t>
            </a:r>
          </a:p>
        </p:txBody>
      </p:sp>
      <p:sp>
        <p:nvSpPr>
          <p:cNvPr id="3" name="Subtitle 2"/>
          <p:cNvSpPr>
            <a:spLocks noGrp="1"/>
          </p:cNvSpPr>
          <p:nvPr>
            <p:ph type="subTitle" idx="1"/>
          </p:nvPr>
        </p:nvSpPr>
        <p:spPr>
          <a:xfrm>
            <a:off x="457200" y="3865292"/>
            <a:ext cx="3846945" cy="230726"/>
          </a:xfrm>
        </p:spPr>
        <p:txBody>
          <a:bodyPr tIns="0" bIns="0">
            <a:noAutofit/>
          </a:bodyPr>
          <a:lstStyle>
            <a:lvl1pPr marL="0" indent="0" algn="l">
              <a:buNone/>
              <a:defRPr sz="14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cxnSp>
        <p:nvCxnSpPr>
          <p:cNvPr id="12" name="Straight Connector 11">
            <a:extLst>
              <a:ext uri="{FF2B5EF4-FFF2-40B4-BE49-F238E27FC236}">
                <a16:creationId xmlns:a16="http://schemas.microsoft.com/office/drawing/2014/main" id="{00E0FADC-34E3-4D4A-9BFE-0F4876E9507F}"/>
              </a:ext>
            </a:extLst>
          </p:cNvPr>
          <p:cNvCxnSpPr/>
          <p:nvPr/>
        </p:nvCxnSpPr>
        <p:spPr>
          <a:xfrm flipH="1">
            <a:off x="457200" y="3100938"/>
            <a:ext cx="92075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 Placeholder 8">
            <a:extLst>
              <a:ext uri="{FF2B5EF4-FFF2-40B4-BE49-F238E27FC236}">
                <a16:creationId xmlns:a16="http://schemas.microsoft.com/office/drawing/2014/main" id="{E5D0E332-AF5D-6F4E-9FAF-B648FEFAE889}"/>
              </a:ext>
            </a:extLst>
          </p:cNvPr>
          <p:cNvSpPr>
            <a:spLocks noGrp="1"/>
          </p:cNvSpPr>
          <p:nvPr>
            <p:ph type="body" sz="quarter" idx="11" hasCustomPrompt="1"/>
          </p:nvPr>
        </p:nvSpPr>
        <p:spPr>
          <a:xfrm>
            <a:off x="462756" y="4527139"/>
            <a:ext cx="2351088" cy="140111"/>
          </a:xfrm>
        </p:spPr>
        <p:txBody>
          <a:bodyPr tIns="0" bIns="0">
            <a:noAutofit/>
          </a:bodyPr>
          <a:lstStyle>
            <a:lvl1pPr>
              <a:defRPr sz="800">
                <a:solidFill>
                  <a:schemeClr val="tx1"/>
                </a:solidFill>
              </a:defRPr>
            </a:lvl1pPr>
          </a:lstStyle>
          <a:p>
            <a:pPr lvl="0"/>
            <a:r>
              <a:rPr lang="en-US" dirty="0"/>
              <a:t>Month DD, YYYY</a:t>
            </a:r>
          </a:p>
        </p:txBody>
      </p:sp>
    </p:spTree>
    <p:extLst>
      <p:ext uri="{BB962C8B-B14F-4D97-AF65-F5344CB8AC3E}">
        <p14:creationId xmlns:p14="http://schemas.microsoft.com/office/powerpoint/2010/main" val="867139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8_Cover option 3a">
    <p:bg>
      <p:bgPr>
        <a:gradFill>
          <a:gsLst>
            <a:gs pos="0">
              <a:schemeClr val="accent1"/>
            </a:gs>
            <a:gs pos="100000">
              <a:schemeClr val="accent3"/>
            </a:gs>
            <a:gs pos="50000">
              <a:schemeClr val="accent4"/>
            </a:gs>
          </a:gsLst>
          <a:lin ang="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C92712-2A50-B947-917D-245E0987F705}"/>
              </a:ext>
            </a:extLst>
          </p:cNvPr>
          <p:cNvSpPr/>
          <p:nvPr/>
        </p:nvSpPr>
        <p:spPr>
          <a:xfrm>
            <a:off x="1" y="1459345"/>
            <a:ext cx="4572000" cy="2068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200" dirty="0">
              <a:solidFill>
                <a:schemeClr val="bg1"/>
              </a:solidFill>
            </a:endParaRPr>
          </a:p>
        </p:txBody>
      </p:sp>
      <p:sp>
        <p:nvSpPr>
          <p:cNvPr id="9" name="Title 1">
            <a:extLst>
              <a:ext uri="{FF2B5EF4-FFF2-40B4-BE49-F238E27FC236}">
                <a16:creationId xmlns:a16="http://schemas.microsoft.com/office/drawing/2014/main" id="{57EE87AB-64E4-454B-B424-54B7456B2F0E}"/>
              </a:ext>
            </a:extLst>
          </p:cNvPr>
          <p:cNvSpPr>
            <a:spLocks noGrp="1"/>
          </p:cNvSpPr>
          <p:nvPr>
            <p:ph type="ctrTitle" hasCustomPrompt="1"/>
          </p:nvPr>
        </p:nvSpPr>
        <p:spPr>
          <a:xfrm>
            <a:off x="457200" y="1777422"/>
            <a:ext cx="3800764" cy="844701"/>
          </a:xfrm>
        </p:spPr>
        <p:txBody>
          <a:bodyPr tIns="0" bIns="0" anchor="b">
            <a:noAutofit/>
          </a:bodyPr>
          <a:lstStyle>
            <a:lvl1pPr algn="l">
              <a:defRPr sz="2400">
                <a:solidFill>
                  <a:schemeClr val="tx1"/>
                </a:solidFill>
              </a:defRPr>
            </a:lvl1pPr>
          </a:lstStyle>
          <a:p>
            <a:r>
              <a:rPr lang="en-US" dirty="0"/>
              <a:t>Click to edit primary Divider title style</a:t>
            </a:r>
          </a:p>
        </p:txBody>
      </p:sp>
      <p:sp>
        <p:nvSpPr>
          <p:cNvPr id="10" name="Subtitle 2">
            <a:extLst>
              <a:ext uri="{FF2B5EF4-FFF2-40B4-BE49-F238E27FC236}">
                <a16:creationId xmlns:a16="http://schemas.microsoft.com/office/drawing/2014/main" id="{9FAE8D66-5AA3-934A-9C2C-134919E082CD}"/>
              </a:ext>
            </a:extLst>
          </p:cNvPr>
          <p:cNvSpPr>
            <a:spLocks noGrp="1"/>
          </p:cNvSpPr>
          <p:nvPr>
            <p:ph type="subTitle" idx="1"/>
          </p:nvPr>
        </p:nvSpPr>
        <p:spPr>
          <a:xfrm>
            <a:off x="457200" y="2928481"/>
            <a:ext cx="3800764" cy="230726"/>
          </a:xfrm>
        </p:spPr>
        <p:txBody>
          <a:bodyPr tIns="0" bIns="0">
            <a:noAutofit/>
          </a:bodyPr>
          <a:lstStyle>
            <a:lvl1pPr marL="0" indent="0" algn="l">
              <a:buNone/>
              <a:defRPr sz="14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cxnSp>
        <p:nvCxnSpPr>
          <p:cNvPr id="11" name="Straight Connector 10">
            <a:extLst>
              <a:ext uri="{FF2B5EF4-FFF2-40B4-BE49-F238E27FC236}">
                <a16:creationId xmlns:a16="http://schemas.microsoft.com/office/drawing/2014/main" id="{FFB2B67F-9EA6-C140-B63C-2CE4E8A60DF9}"/>
              </a:ext>
            </a:extLst>
          </p:cNvPr>
          <p:cNvCxnSpPr/>
          <p:nvPr/>
        </p:nvCxnSpPr>
        <p:spPr>
          <a:xfrm flipH="1">
            <a:off x="457200" y="2770499"/>
            <a:ext cx="92075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310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9_Cover option 3a">
    <p:bg>
      <p:bgPr>
        <a:gradFill>
          <a:gsLst>
            <a:gs pos="0">
              <a:schemeClr val="accent1"/>
            </a:gs>
            <a:gs pos="100000">
              <a:schemeClr val="accent3"/>
            </a:gs>
            <a:gs pos="50000">
              <a:schemeClr val="accent4"/>
            </a:gs>
          </a:gsLst>
          <a:lin ang="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8C92712-2A50-B947-917D-245E0987F705}"/>
              </a:ext>
            </a:extLst>
          </p:cNvPr>
          <p:cNvSpPr/>
          <p:nvPr/>
        </p:nvSpPr>
        <p:spPr>
          <a:xfrm>
            <a:off x="0" y="438150"/>
            <a:ext cx="9143999" cy="4229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sz="1200" dirty="0">
              <a:solidFill>
                <a:schemeClr val="bg1"/>
              </a:solidFill>
            </a:endParaRPr>
          </a:p>
        </p:txBody>
      </p:sp>
      <p:sp>
        <p:nvSpPr>
          <p:cNvPr id="9" name="Title 1">
            <a:extLst>
              <a:ext uri="{FF2B5EF4-FFF2-40B4-BE49-F238E27FC236}">
                <a16:creationId xmlns:a16="http://schemas.microsoft.com/office/drawing/2014/main" id="{57EE87AB-64E4-454B-B424-54B7456B2F0E}"/>
              </a:ext>
            </a:extLst>
          </p:cNvPr>
          <p:cNvSpPr>
            <a:spLocks noGrp="1"/>
          </p:cNvSpPr>
          <p:nvPr>
            <p:ph type="ctrTitle" hasCustomPrompt="1"/>
          </p:nvPr>
        </p:nvSpPr>
        <p:spPr>
          <a:xfrm>
            <a:off x="457200" y="1777422"/>
            <a:ext cx="3800764" cy="844701"/>
          </a:xfrm>
        </p:spPr>
        <p:txBody>
          <a:bodyPr tIns="0" bIns="0" anchor="b">
            <a:noAutofit/>
          </a:bodyPr>
          <a:lstStyle>
            <a:lvl1pPr algn="l">
              <a:defRPr sz="2400">
                <a:solidFill>
                  <a:schemeClr val="tx1"/>
                </a:solidFill>
              </a:defRPr>
            </a:lvl1pPr>
          </a:lstStyle>
          <a:p>
            <a:r>
              <a:rPr lang="en-US" dirty="0"/>
              <a:t>Click to edit secondary Divider title style</a:t>
            </a:r>
          </a:p>
        </p:txBody>
      </p:sp>
      <p:sp>
        <p:nvSpPr>
          <p:cNvPr id="10" name="Subtitle 2">
            <a:extLst>
              <a:ext uri="{FF2B5EF4-FFF2-40B4-BE49-F238E27FC236}">
                <a16:creationId xmlns:a16="http://schemas.microsoft.com/office/drawing/2014/main" id="{9FAE8D66-5AA3-934A-9C2C-134919E082CD}"/>
              </a:ext>
            </a:extLst>
          </p:cNvPr>
          <p:cNvSpPr>
            <a:spLocks noGrp="1"/>
          </p:cNvSpPr>
          <p:nvPr>
            <p:ph type="subTitle" idx="1"/>
          </p:nvPr>
        </p:nvSpPr>
        <p:spPr>
          <a:xfrm>
            <a:off x="457200" y="2928481"/>
            <a:ext cx="3800764" cy="230726"/>
          </a:xfrm>
        </p:spPr>
        <p:txBody>
          <a:bodyPr tIns="0" bIns="0">
            <a:noAutofit/>
          </a:bodyPr>
          <a:lstStyle>
            <a:lvl1pPr marL="0" indent="0" algn="l">
              <a:buNone/>
              <a:defRPr sz="14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cxnSp>
        <p:nvCxnSpPr>
          <p:cNvPr id="11" name="Straight Connector 10">
            <a:extLst>
              <a:ext uri="{FF2B5EF4-FFF2-40B4-BE49-F238E27FC236}">
                <a16:creationId xmlns:a16="http://schemas.microsoft.com/office/drawing/2014/main" id="{FFB2B67F-9EA6-C140-B63C-2CE4E8A60DF9}"/>
              </a:ext>
            </a:extLst>
          </p:cNvPr>
          <p:cNvCxnSpPr/>
          <p:nvPr/>
        </p:nvCxnSpPr>
        <p:spPr>
          <a:xfrm flipH="1">
            <a:off x="457200" y="2770499"/>
            <a:ext cx="920750"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3795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5AAF34-299C-B043-AB65-DAC0B9858AB5}"/>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428625" y="4534790"/>
            <a:ext cx="749300" cy="366521"/>
          </a:xfrm>
          <a:prstGeom prst="rect">
            <a:avLst/>
          </a:prstGeom>
        </p:spPr>
      </p:pic>
      <p:sp>
        <p:nvSpPr>
          <p:cNvPr id="8" name="TextBox 7">
            <a:extLst>
              <a:ext uri="{FF2B5EF4-FFF2-40B4-BE49-F238E27FC236}">
                <a16:creationId xmlns:a16="http://schemas.microsoft.com/office/drawing/2014/main" id="{7620954D-82D3-1D4B-A1CD-3A1E0C8A9DC6}"/>
              </a:ext>
            </a:extLst>
          </p:cNvPr>
          <p:cNvSpPr txBox="1"/>
          <p:nvPr/>
        </p:nvSpPr>
        <p:spPr>
          <a:xfrm>
            <a:off x="8550442" y="4652347"/>
            <a:ext cx="285583" cy="153888"/>
          </a:xfrm>
          <a:prstGeom prst="rect">
            <a:avLst/>
          </a:prstGeom>
          <a:noFill/>
        </p:spPr>
        <p:txBody>
          <a:bodyPr wrap="square" lIns="0" tIns="0" rIns="0" bIns="0" rtlCol="0">
            <a:spAutoFit/>
          </a:bodyPr>
          <a:lstStyle/>
          <a:p>
            <a:fld id="{9CBAD4DA-9C98-6A46-AD8B-74936096646F}" type="slidenum">
              <a:rPr lang="en-US" sz="1000" smtClean="0">
                <a:solidFill>
                  <a:schemeClr val="bg2"/>
                </a:solidFill>
              </a:rPr>
              <a:t>‹#›</a:t>
            </a:fld>
            <a:endParaRPr lang="en-US" sz="1000" dirty="0">
              <a:solidFill>
                <a:schemeClr val="bg2"/>
              </a:solidFill>
            </a:endParaRPr>
          </a:p>
        </p:txBody>
      </p:sp>
      <p:sp>
        <p:nvSpPr>
          <p:cNvPr id="11" name="Rectangle 10">
            <a:extLst>
              <a:ext uri="{FF2B5EF4-FFF2-40B4-BE49-F238E27FC236}">
                <a16:creationId xmlns:a16="http://schemas.microsoft.com/office/drawing/2014/main" id="{E467268D-0C35-CD40-837F-419B991684A7}"/>
              </a:ext>
            </a:extLst>
          </p:cNvPr>
          <p:cNvSpPr/>
          <p:nvPr/>
        </p:nvSpPr>
        <p:spPr>
          <a:xfrm>
            <a:off x="0" y="5013325"/>
            <a:ext cx="9144000" cy="130175"/>
          </a:xfrm>
          <a:prstGeom prst="rect">
            <a:avLst/>
          </a:prstGeom>
          <a:gradFill flip="none" rotWithShape="1">
            <a:gsLst>
              <a:gs pos="0">
                <a:schemeClr val="accent1"/>
              </a:gs>
              <a:gs pos="50000">
                <a:schemeClr val="accent4"/>
              </a:gs>
              <a:gs pos="100000">
                <a:schemeClr val="accent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sz="1200" dirty="0">
              <a:solidFill>
                <a:schemeClr val="bg1"/>
              </a:solidFill>
            </a:endParaRPr>
          </a:p>
        </p:txBody>
      </p:sp>
      <p:sp>
        <p:nvSpPr>
          <p:cNvPr id="2" name="TextBox 1">
            <a:extLst>
              <a:ext uri="{FF2B5EF4-FFF2-40B4-BE49-F238E27FC236}">
                <a16:creationId xmlns:a16="http://schemas.microsoft.com/office/drawing/2014/main" id="{F4536F42-CB4E-504A-91A0-9677409B25FF}"/>
              </a:ext>
            </a:extLst>
          </p:cNvPr>
          <p:cNvSpPr txBox="1"/>
          <p:nvPr/>
        </p:nvSpPr>
        <p:spPr>
          <a:xfrm>
            <a:off x="915810" y="2433250"/>
            <a:ext cx="969081" cy="276999"/>
          </a:xfrm>
          <a:prstGeom prst="rect">
            <a:avLst/>
          </a:prstGeom>
          <a:noFill/>
        </p:spPr>
        <p:txBody>
          <a:bodyPr wrap="square" lIns="0" tIns="0" rIns="0" bIns="0" rtlCol="0">
            <a:spAutoFit/>
          </a:bodyPr>
          <a:lstStyle/>
          <a:p>
            <a:pPr algn="r"/>
            <a:r>
              <a:rPr lang="en-US" sz="1800" dirty="0">
                <a:solidFill>
                  <a:schemeClr val="bg2"/>
                </a:solidFill>
              </a:rPr>
              <a:t>AGENDA</a:t>
            </a:r>
          </a:p>
        </p:txBody>
      </p:sp>
      <p:cxnSp>
        <p:nvCxnSpPr>
          <p:cNvPr id="4" name="Straight Connector 3">
            <a:extLst>
              <a:ext uri="{FF2B5EF4-FFF2-40B4-BE49-F238E27FC236}">
                <a16:creationId xmlns:a16="http://schemas.microsoft.com/office/drawing/2014/main" id="{BA0FB763-1461-2A45-9497-5F9F984DDA73}"/>
              </a:ext>
            </a:extLst>
          </p:cNvPr>
          <p:cNvCxnSpPr/>
          <p:nvPr/>
        </p:nvCxnSpPr>
        <p:spPr>
          <a:xfrm>
            <a:off x="2336800" y="438150"/>
            <a:ext cx="0" cy="4096639"/>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A8DDF1EA-B62B-2A4A-8021-DF20E06AE767}"/>
              </a:ext>
            </a:extLst>
          </p:cNvPr>
          <p:cNvSpPr>
            <a:spLocks noGrp="1"/>
          </p:cNvSpPr>
          <p:nvPr>
            <p:ph type="body" sz="quarter" idx="10" hasCustomPrompt="1"/>
          </p:nvPr>
        </p:nvSpPr>
        <p:spPr>
          <a:xfrm>
            <a:off x="2828309" y="501296"/>
            <a:ext cx="530401" cy="3970345"/>
          </a:xfrm>
        </p:spPr>
        <p:txBody>
          <a:bodyPr anchor="ctr"/>
          <a:lstStyle>
            <a:lvl1pPr>
              <a:lnSpc>
                <a:spcPct val="100000"/>
              </a:lnSpc>
              <a:spcBef>
                <a:spcPts val="1200"/>
              </a:spcBef>
              <a:defRPr sz="2400">
                <a:solidFill>
                  <a:schemeClr val="accent3"/>
                </a:solidFill>
              </a:defRPr>
            </a:lvl1pPr>
          </a:lstStyle>
          <a:p>
            <a:pPr lvl="0"/>
            <a:r>
              <a:rPr lang="en-US" dirty="0"/>
              <a:t>##</a:t>
            </a:r>
          </a:p>
          <a:p>
            <a:pPr lvl="0"/>
            <a:r>
              <a:rPr lang="en-US" dirty="0"/>
              <a:t>##</a:t>
            </a:r>
          </a:p>
          <a:p>
            <a:pPr lvl="0"/>
            <a:r>
              <a:rPr lang="en-US" dirty="0"/>
              <a:t>##</a:t>
            </a:r>
          </a:p>
          <a:p>
            <a:pPr lvl="0"/>
            <a:r>
              <a:rPr lang="en-US" dirty="0"/>
              <a:t>##</a:t>
            </a:r>
          </a:p>
          <a:p>
            <a:pPr lvl="0"/>
            <a:r>
              <a:rPr lang="en-US" dirty="0"/>
              <a:t>##</a:t>
            </a:r>
          </a:p>
          <a:p>
            <a:pPr lvl="0"/>
            <a:r>
              <a:rPr lang="en-US" dirty="0"/>
              <a:t>##</a:t>
            </a:r>
          </a:p>
          <a:p>
            <a:pPr lvl="0"/>
            <a:r>
              <a:rPr lang="en-US" dirty="0"/>
              <a:t>##</a:t>
            </a:r>
          </a:p>
          <a:p>
            <a:pPr lvl="0"/>
            <a:r>
              <a:rPr lang="en-US" dirty="0"/>
              <a:t>##</a:t>
            </a:r>
          </a:p>
        </p:txBody>
      </p:sp>
      <p:sp>
        <p:nvSpPr>
          <p:cNvPr id="12" name="Text Placeholder 11">
            <a:extLst>
              <a:ext uri="{FF2B5EF4-FFF2-40B4-BE49-F238E27FC236}">
                <a16:creationId xmlns:a16="http://schemas.microsoft.com/office/drawing/2014/main" id="{112CA53A-4800-2F46-BBFF-5887883546E7}"/>
              </a:ext>
            </a:extLst>
          </p:cNvPr>
          <p:cNvSpPr>
            <a:spLocks noGrp="1"/>
          </p:cNvSpPr>
          <p:nvPr>
            <p:ph type="body" sz="quarter" idx="11" hasCustomPrompt="1"/>
          </p:nvPr>
        </p:nvSpPr>
        <p:spPr>
          <a:xfrm>
            <a:off x="3415942" y="602587"/>
            <a:ext cx="5257627" cy="3878886"/>
          </a:xfrm>
        </p:spPr>
        <p:txBody>
          <a:bodyPr anchor="ctr">
            <a:noAutofit/>
          </a:bodyPr>
          <a:lstStyle>
            <a:lvl1pPr marL="0" marR="0" indent="0" algn="l" defTabSz="685800" rtl="0" eaLnBrk="1" fontAlgn="auto" latinLnBrk="0" hangingPunct="1">
              <a:lnSpc>
                <a:spcPct val="100000"/>
              </a:lnSpc>
              <a:spcBef>
                <a:spcPts val="2400"/>
              </a:spcBef>
              <a:spcAft>
                <a:spcPts val="0"/>
              </a:spcAft>
              <a:buClrTx/>
              <a:buSzTx/>
              <a:buFont typeface="Arial" panose="020B0604020202020204" pitchFamily="34" charset="0"/>
              <a:buNone/>
              <a:tabLst/>
              <a:defRPr sz="1400"/>
            </a:lvl1pPr>
          </a:lstStyle>
          <a:p>
            <a:pPr lvl="0"/>
            <a:r>
              <a:rPr lang="en-US" dirty="0"/>
              <a:t>Section title</a:t>
            </a:r>
          </a:p>
          <a:p>
            <a:pPr lvl="0"/>
            <a:r>
              <a:rPr lang="en-US" dirty="0"/>
              <a:t>Section title</a:t>
            </a:r>
          </a:p>
          <a:p>
            <a:pPr lvl="0"/>
            <a:r>
              <a:rPr lang="en-US" dirty="0"/>
              <a:t>Section title</a:t>
            </a:r>
          </a:p>
          <a:p>
            <a:pPr lvl="0"/>
            <a:r>
              <a:rPr lang="en-US" dirty="0"/>
              <a:t>Section title</a:t>
            </a:r>
          </a:p>
          <a:p>
            <a:pPr lvl="0"/>
            <a:r>
              <a:rPr lang="en-US" dirty="0"/>
              <a:t>Section title</a:t>
            </a:r>
          </a:p>
          <a:p>
            <a:pPr lvl="0"/>
            <a:r>
              <a:rPr lang="en-US" dirty="0"/>
              <a:t>Section title</a:t>
            </a:r>
          </a:p>
          <a:p>
            <a:pPr lvl="0"/>
            <a:r>
              <a:rPr lang="en-US" dirty="0"/>
              <a:t>Section title</a:t>
            </a:r>
          </a:p>
          <a:p>
            <a:pPr lvl="0"/>
            <a:r>
              <a:rPr lang="en-US" dirty="0"/>
              <a:t>Section title</a:t>
            </a:r>
          </a:p>
        </p:txBody>
      </p:sp>
    </p:spTree>
    <p:extLst>
      <p:ext uri="{BB962C8B-B14F-4D97-AF65-F5344CB8AC3E}">
        <p14:creationId xmlns:p14="http://schemas.microsoft.com/office/powerpoint/2010/main" val="17282613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61649"/>
            <a:ext cx="8229600" cy="496718"/>
          </a:xfrm>
          <a:prstGeom prst="rect">
            <a:avLst/>
          </a:prstGeom>
        </p:spPr>
        <p:txBody>
          <a:bodyPr vert="horz" lIns="0" tIns="45720" rIns="0" bIns="45720" rtlCol="0" anchor="t">
            <a:noAutofit/>
          </a:bodyPr>
          <a:lstStyle/>
          <a:p>
            <a:r>
              <a:rPr lang="en-US" dirty="0"/>
              <a:t>Click to edit Master title style</a:t>
            </a:r>
          </a:p>
        </p:txBody>
      </p:sp>
      <p:sp>
        <p:nvSpPr>
          <p:cNvPr id="3" name="Text Placeholder 2"/>
          <p:cNvSpPr>
            <a:spLocks noGrp="1"/>
          </p:cNvSpPr>
          <p:nvPr>
            <p:ph type="body" idx="1"/>
          </p:nvPr>
        </p:nvSpPr>
        <p:spPr>
          <a:xfrm>
            <a:off x="457200" y="958367"/>
            <a:ext cx="8229600" cy="3674356"/>
          </a:xfrm>
          <a:prstGeom prst="rect">
            <a:avLst/>
          </a:prstGeom>
        </p:spPr>
        <p:txBody>
          <a:bodyPr vert="horz" lIns="0" tIns="45720" rIns="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9291590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 id="2147483735" r:id="rId27"/>
    <p:sldLayoutId id="2147483736" r:id="rId28"/>
    <p:sldLayoutId id="2147483737" r:id="rId29"/>
    <p:sldLayoutId id="2147483738" r:id="rId30"/>
    <p:sldLayoutId id="2147483739" r:id="rId31"/>
    <p:sldLayoutId id="2147483740" r:id="rId32"/>
    <p:sldLayoutId id="2147483741" r:id="rId33"/>
    <p:sldLayoutId id="2147483743" r:id="rId34"/>
  </p:sldLayoutIdLst>
  <p:transition>
    <p:fade/>
  </p:transition>
  <p:hf sldNum="0" hdr="0" dt="0"/>
  <p:txStyles>
    <p:titleStyle>
      <a:lvl1pPr algn="l" defTabSz="685800" rtl="0" eaLnBrk="1" latinLnBrk="0" hangingPunct="1">
        <a:lnSpc>
          <a:spcPct val="90000"/>
        </a:lnSpc>
        <a:spcBef>
          <a:spcPct val="0"/>
        </a:spcBef>
        <a:buNone/>
        <a:defRPr sz="2000" b="1" kern="120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sz="1800" kern="1200">
          <a:solidFill>
            <a:schemeClr val="tx1"/>
          </a:solidFill>
          <a:latin typeface="+mn-lt"/>
          <a:ea typeface="+mn-ea"/>
          <a:cs typeface="+mn-cs"/>
        </a:defRPr>
      </a:lvl1pPr>
      <a:lvl2pPr marL="347663" indent="-225425" algn="l" defTabSz="685800" rtl="0" eaLnBrk="1" latinLnBrk="0" hangingPunct="1">
        <a:lnSpc>
          <a:spcPct val="90000"/>
        </a:lnSpc>
        <a:spcBef>
          <a:spcPts val="600"/>
        </a:spcBef>
        <a:buFont typeface="Arial" panose="020B0604020202020204" pitchFamily="34" charset="0"/>
        <a:buChar char="•"/>
        <a:tabLst/>
        <a:defRPr sz="1600" kern="1200">
          <a:solidFill>
            <a:schemeClr val="tx1"/>
          </a:solidFill>
          <a:latin typeface="+mn-lt"/>
          <a:ea typeface="+mn-ea"/>
          <a:cs typeface="+mn-cs"/>
        </a:defRPr>
      </a:lvl2pPr>
      <a:lvl3pPr marL="635000" indent="-174625" algn="l" defTabSz="685800" rtl="0" eaLnBrk="1" latinLnBrk="0" hangingPunct="1">
        <a:lnSpc>
          <a:spcPct val="90000"/>
        </a:lnSpc>
        <a:spcBef>
          <a:spcPts val="600"/>
        </a:spcBef>
        <a:buFont typeface="Courier New" panose="02070309020205020404" pitchFamily="49" charset="0"/>
        <a:buChar char="o"/>
        <a:tabLst/>
        <a:defRPr sz="1400" kern="1200">
          <a:solidFill>
            <a:schemeClr val="tx1"/>
          </a:solidFill>
          <a:latin typeface="+mn-lt"/>
          <a:ea typeface="+mn-ea"/>
          <a:cs typeface="+mn-cs"/>
        </a:defRPr>
      </a:lvl3pPr>
      <a:lvl4pPr marL="971550" indent="-163513" algn="l" defTabSz="685800" rtl="0" eaLnBrk="1" latinLnBrk="0" hangingPunct="1">
        <a:lnSpc>
          <a:spcPct val="90000"/>
        </a:lnSpc>
        <a:spcBef>
          <a:spcPts val="600"/>
        </a:spcBef>
        <a:buFont typeface="Wingdings" pitchFamily="2" charset="2"/>
        <a:buChar char="§"/>
        <a:tabLst/>
        <a:defRPr sz="1200" kern="1200">
          <a:solidFill>
            <a:schemeClr val="tx1"/>
          </a:solidFill>
          <a:latin typeface="+mn-lt"/>
          <a:ea typeface="+mn-ea"/>
          <a:cs typeface="+mn-cs"/>
        </a:defRPr>
      </a:lvl4pPr>
      <a:lvl5pPr marL="1320800" indent="-225425" algn="l" defTabSz="685800" rtl="0" eaLnBrk="1" latinLnBrk="0" hangingPunct="1">
        <a:lnSpc>
          <a:spcPct val="90000"/>
        </a:lnSpc>
        <a:spcBef>
          <a:spcPts val="600"/>
        </a:spcBef>
        <a:buFont typeface="Arial" panose="020B0604020202020204" pitchFamily="34" charset="0"/>
        <a:buChar char="•"/>
        <a:tabLst/>
        <a:defRPr sz="11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2808">
          <p15:clr>
            <a:srgbClr val="F26B43"/>
          </p15:clr>
        </p15:guide>
        <p15:guide id="4" pos="2952">
          <p15:clr>
            <a:srgbClr val="F26B43"/>
          </p15:clr>
        </p15:guide>
        <p15:guide id="5" pos="3696">
          <p15:clr>
            <a:srgbClr val="F26B43"/>
          </p15:clr>
        </p15:guide>
        <p15:guide id="6" pos="3840">
          <p15:clr>
            <a:srgbClr val="F26B43"/>
          </p15:clr>
        </p15:guide>
        <p15:guide id="7" pos="4584">
          <p15:clr>
            <a:srgbClr val="F26B43"/>
          </p15:clr>
        </p15:guide>
        <p15:guide id="8" pos="4728">
          <p15:clr>
            <a:srgbClr val="F26B43"/>
          </p15:clr>
        </p15:guide>
        <p15:guide id="9" pos="5472">
          <p15:clr>
            <a:srgbClr val="F26B43"/>
          </p15:clr>
        </p15:guide>
        <p15:guide id="10" pos="2064">
          <p15:clr>
            <a:srgbClr val="F26B43"/>
          </p15:clr>
        </p15:guide>
        <p15:guide id="11" pos="1920">
          <p15:clr>
            <a:srgbClr val="F26B43"/>
          </p15:clr>
        </p15:guide>
        <p15:guide id="12" pos="1176">
          <p15:clr>
            <a:srgbClr val="F26B43"/>
          </p15:clr>
        </p15:guide>
        <p15:guide id="13" pos="1032">
          <p15:clr>
            <a:srgbClr val="F26B43"/>
          </p15:clr>
        </p15:guide>
        <p15:guide id="14" pos="288">
          <p15:clr>
            <a:srgbClr val="F26B43"/>
          </p15:clr>
        </p15:guide>
        <p15:guide id="15" orient="horz" pos="276">
          <p15:clr>
            <a:srgbClr val="F26B43"/>
          </p15:clr>
        </p15:guide>
        <p15:guide id="16" orient="horz" pos="2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hyperlink" Target="https://www.investor.syneoshealth.com/news-releases/news-release-details/syneos-health-partners-equicare-optimizing-data-capture-and" TargetMode="Externa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3153806" y="709117"/>
            <a:ext cx="5782376" cy="2998788"/>
          </a:xfrm>
        </p:spPr>
        <p:txBody>
          <a:bodyPr/>
          <a:lstStyle/>
          <a:p>
            <a:pPr marL="0" marR="0" algn="ctr">
              <a:spcBef>
                <a:spcPts val="0"/>
              </a:spcBef>
              <a:spcAft>
                <a:spcPts val="0"/>
              </a:spcAft>
            </a:pPr>
            <a:r>
              <a:rPr lang="en-US" sz="1500" b="1" dirty="0">
                <a:solidFill>
                  <a:srgbClr val="EB3300"/>
                </a:solidFill>
                <a:effectLst/>
                <a:latin typeface="Arial" panose="020B0604020202020204" pitchFamily="34" charset="0"/>
                <a:ea typeface="MS PGothic" panose="020B0600070205080204" pitchFamily="34" charset="-128"/>
                <a:cs typeface="Arial" panose="020B0604020202020204" pitchFamily="34" charset="0"/>
              </a:rPr>
              <a:t>Syneos Health Partners with Equicare, Optimizing Data </a:t>
            </a:r>
            <a:br>
              <a:rPr lang="en-US" sz="1500" b="1" dirty="0">
                <a:solidFill>
                  <a:srgbClr val="EB3300"/>
                </a:solidFill>
                <a:effectLst/>
                <a:latin typeface="Arial" panose="020B0604020202020204" pitchFamily="34" charset="0"/>
                <a:ea typeface="MS PGothic" panose="020B0600070205080204" pitchFamily="34" charset="-128"/>
                <a:cs typeface="Arial" panose="020B0604020202020204" pitchFamily="34" charset="0"/>
              </a:rPr>
            </a:br>
            <a:r>
              <a:rPr lang="en-US" sz="1500" b="1" dirty="0">
                <a:solidFill>
                  <a:srgbClr val="EB3300"/>
                </a:solidFill>
                <a:effectLst/>
                <a:latin typeface="Arial" panose="020B0604020202020204" pitchFamily="34" charset="0"/>
                <a:ea typeface="MS PGothic" panose="020B0600070205080204" pitchFamily="34" charset="-128"/>
                <a:cs typeface="Arial" panose="020B0604020202020204" pitchFamily="34" charset="0"/>
              </a:rPr>
              <a:t>Capture and Integration to Accelerate Clinical Trial Research </a:t>
            </a:r>
          </a:p>
          <a:p>
            <a:pPr marL="0" marR="0" algn="ctr">
              <a:spcBef>
                <a:spcPts val="0"/>
              </a:spcBef>
              <a:spcAft>
                <a:spcPts val="0"/>
              </a:spcAft>
            </a:pPr>
            <a:endParaRPr lang="en-US" sz="1500" b="1" dirty="0">
              <a:solidFill>
                <a:srgbClr val="EB3300"/>
              </a:solidFill>
              <a:latin typeface="Arial" panose="020B0604020202020204" pitchFamily="34" charset="0"/>
              <a:ea typeface="MS PGothic" panose="020B0600070205080204" pitchFamily="34" charset="-128"/>
              <a:cs typeface="Arial" panose="020B0604020202020204" pitchFamily="34" charset="0"/>
            </a:endParaRPr>
          </a:p>
          <a:p>
            <a:pPr marL="0" marR="0" algn="ctr">
              <a:spcBef>
                <a:spcPts val="0"/>
              </a:spcBef>
              <a:spcAft>
                <a:spcPts val="0"/>
              </a:spcAft>
            </a:pPr>
            <a:endParaRPr lang="en-US" sz="1500" b="1" dirty="0">
              <a:solidFill>
                <a:srgbClr val="EB3300"/>
              </a:solidFill>
              <a:effectLst/>
              <a:latin typeface="Arial" panose="020B0604020202020204" pitchFamily="34" charset="0"/>
              <a:ea typeface="MS PGothic" panose="020B0600070205080204" pitchFamily="34" charset="-128"/>
              <a:cs typeface="Arial" panose="020B0604020202020204" pitchFamily="34" charset="0"/>
            </a:endParaRPr>
          </a:p>
          <a:p>
            <a:pPr marL="0" marR="0" algn="ctr">
              <a:spcBef>
                <a:spcPts val="0"/>
              </a:spcBef>
              <a:spcAft>
                <a:spcPts val="0"/>
              </a:spcAft>
            </a:pPr>
            <a:endParaRPr lang="en-US" sz="900" dirty="0"/>
          </a:p>
          <a:p>
            <a:pPr marL="171450" marR="57150" indent="-171450">
              <a:spcBef>
                <a:spcPts val="0"/>
              </a:spcBef>
              <a:spcAft>
                <a:spcPts val="0"/>
              </a:spcAft>
              <a:buFont typeface="Arial" panose="020B0604020202020204" pitchFamily="34" charset="0"/>
              <a:buChar char="•"/>
              <a:tabLst>
                <a:tab pos="5886450" algn="l"/>
              </a:tabLst>
            </a:pPr>
            <a:endParaRPr lang="en-US" sz="1150" dirty="0">
              <a:ea typeface="Arial" panose="020B0604020202020204" pitchFamily="34" charset="0"/>
              <a:cs typeface="Arial" panose="020B0604020202020204" pitchFamily="34" charset="0"/>
            </a:endParaRPr>
          </a:p>
          <a:p>
            <a:pPr marL="171450" marR="57150" indent="-171450">
              <a:spcBef>
                <a:spcPts val="0"/>
              </a:spcBef>
              <a:spcAft>
                <a:spcPts val="0"/>
              </a:spcAft>
              <a:buFont typeface="Arial" panose="020B0604020202020204" pitchFamily="34" charset="0"/>
              <a:buChar char="•"/>
              <a:tabLst>
                <a:tab pos="5886450" algn="l"/>
              </a:tabLst>
            </a:pPr>
            <a:endParaRPr lang="en-US" sz="1150" dirty="0">
              <a:ea typeface="Arial" panose="020B0604020202020204" pitchFamily="34" charset="0"/>
              <a:cs typeface="Arial" panose="020B0604020202020204" pitchFamily="34" charset="0"/>
            </a:endParaRPr>
          </a:p>
          <a:p>
            <a:pPr marL="171450" marR="57150" indent="-171450">
              <a:spcBef>
                <a:spcPts val="0"/>
              </a:spcBef>
              <a:spcAft>
                <a:spcPts val="0"/>
              </a:spcAft>
              <a:buFont typeface="Arial" panose="020B0604020202020204" pitchFamily="34" charset="0"/>
              <a:buChar char="•"/>
              <a:tabLst>
                <a:tab pos="5886450" algn="l"/>
              </a:tabLst>
            </a:pPr>
            <a:endParaRPr lang="en-US" sz="1150" dirty="0">
              <a:ea typeface="Arial" panose="020B0604020202020204" pitchFamily="34" charset="0"/>
              <a:cs typeface="Arial" panose="020B0604020202020204" pitchFamily="34" charset="0"/>
            </a:endParaRPr>
          </a:p>
          <a:p>
            <a:pPr marL="171450" marR="57150" indent="-171450">
              <a:spcBef>
                <a:spcPts val="0"/>
              </a:spcBef>
              <a:spcAft>
                <a:spcPts val="0"/>
              </a:spcAft>
              <a:buFont typeface="Arial" panose="020B0604020202020204" pitchFamily="34" charset="0"/>
              <a:buChar char="•"/>
              <a:tabLst>
                <a:tab pos="5886450" algn="l"/>
              </a:tabLst>
            </a:pPr>
            <a:r>
              <a:rPr lang="en-US" sz="1100" dirty="0">
                <a:ea typeface="Arial" panose="020B0604020202020204" pitchFamily="34" charset="0"/>
                <a:cs typeface="Arial" panose="020B0604020202020204" pitchFamily="34" charset="0"/>
              </a:rPr>
              <a:t>Syneos Health is partnering with Equicare to use proXimity™, an innovative cloud-based software platform that accelerates the transfer of clinical trial subject data from multiple electronic health records to the sponsor’s electronic data capture systems.</a:t>
            </a:r>
          </a:p>
          <a:p>
            <a:pPr marL="171450" marR="57150" indent="-171450">
              <a:spcBef>
                <a:spcPts val="0"/>
              </a:spcBef>
              <a:spcAft>
                <a:spcPts val="0"/>
              </a:spcAft>
              <a:buFont typeface="Arial" panose="020B0604020202020204" pitchFamily="34" charset="0"/>
              <a:buChar char="•"/>
              <a:tabLst>
                <a:tab pos="5886450" algn="l"/>
              </a:tabLst>
            </a:pPr>
            <a:endParaRPr lang="en-US" sz="1100" dirty="0">
              <a:ea typeface="Arial" panose="020B0604020202020204" pitchFamily="34" charset="0"/>
              <a:cs typeface="Arial" panose="020B0604020202020204" pitchFamily="34" charset="0"/>
            </a:endParaRPr>
          </a:p>
          <a:p>
            <a:pPr marL="171450" marR="57150" indent="-171450">
              <a:spcBef>
                <a:spcPts val="0"/>
              </a:spcBef>
              <a:buFont typeface="Arial" panose="020B0604020202020204" pitchFamily="34" charset="0"/>
              <a:buChar char="•"/>
              <a:tabLst>
                <a:tab pos="5886450" algn="l"/>
              </a:tabLst>
            </a:pPr>
            <a:r>
              <a:rPr lang="en-US" sz="1100" dirty="0">
                <a:ea typeface="Arial" panose="020B0604020202020204" pitchFamily="34" charset="0"/>
                <a:cs typeface="Arial" panose="020B0604020202020204" pitchFamily="34" charset="0"/>
              </a:rPr>
              <a:t>proXimity automates the transfer of selected data from one system to another without the need for manual transcription, dramatically reducing the time needed to transfer data while helping to eliminate transcription errors. In a recent proof of concept exercise utilizing </a:t>
            </a:r>
            <a:r>
              <a:rPr lang="en-US" sz="1100" dirty="0" err="1">
                <a:ea typeface="Arial" panose="020B0604020202020204" pitchFamily="34" charset="0"/>
                <a:cs typeface="Arial" panose="020B0604020202020204" pitchFamily="34" charset="0"/>
              </a:rPr>
              <a:t>proXimity</a:t>
            </a:r>
            <a:r>
              <a:rPr lang="en-US" sz="1100" dirty="0">
                <a:ea typeface="Arial" panose="020B0604020202020204" pitchFamily="34" charset="0"/>
                <a:cs typeface="Arial" panose="020B0604020202020204" pitchFamily="34" charset="0"/>
              </a:rPr>
              <a:t> to transfer data from the EHR to the Syneos Health-managed EDC database, the data transfer was </a:t>
            </a:r>
            <a:r>
              <a:rPr lang="en-US" sz="1100" b="1" dirty="0">
                <a:ea typeface="Arial" panose="020B0604020202020204" pitchFamily="34" charset="0"/>
                <a:cs typeface="Arial" panose="020B0604020202020204" pitchFamily="34" charset="0"/>
              </a:rPr>
              <a:t>5x faster than manual entry and the data was transferred with 0% data entry errors, compared to a 3.5% error rate for manual data entry.</a:t>
            </a:r>
          </a:p>
          <a:p>
            <a:pPr marL="171450" marR="57150" indent="-171450">
              <a:spcBef>
                <a:spcPts val="0"/>
              </a:spcBef>
              <a:spcAft>
                <a:spcPts val="0"/>
              </a:spcAft>
              <a:buFont typeface="Arial" panose="020B0604020202020204" pitchFamily="34" charset="0"/>
              <a:buChar char="•"/>
              <a:tabLst>
                <a:tab pos="5886450" algn="l"/>
              </a:tabLst>
            </a:pPr>
            <a:endParaRPr lang="en-US" sz="1100" dirty="0">
              <a:ea typeface="Arial" panose="020B0604020202020204" pitchFamily="34" charset="0"/>
              <a:cs typeface="Arial" panose="020B0604020202020204" pitchFamily="34" charset="0"/>
            </a:endParaRPr>
          </a:p>
          <a:p>
            <a:pPr marL="171450" marR="57150" indent="-171450">
              <a:spcBef>
                <a:spcPts val="0"/>
              </a:spcBef>
              <a:spcAft>
                <a:spcPts val="0"/>
              </a:spcAft>
              <a:buFont typeface="Arial" panose="020B0604020202020204" pitchFamily="34" charset="0"/>
              <a:buChar char="•"/>
              <a:tabLst>
                <a:tab pos="5886450" algn="l"/>
              </a:tabLst>
            </a:pPr>
            <a:r>
              <a:rPr lang="en-US" sz="1100" dirty="0">
                <a:ea typeface="Arial" panose="020B0604020202020204" pitchFamily="34" charset="0"/>
                <a:cs typeface="Arial" panose="020B0604020202020204" pitchFamily="34" charset="0"/>
              </a:rPr>
              <a:t>The collaboration supports Syneos Health’s commitment to listening and learning from sites and adapting to meet their most critical needs regarding data capture, timelines and quality control.</a:t>
            </a:r>
          </a:p>
          <a:p>
            <a:pPr marR="57150">
              <a:spcBef>
                <a:spcPts val="0"/>
              </a:spcBef>
              <a:spcAft>
                <a:spcPts val="0"/>
              </a:spcAft>
              <a:tabLst>
                <a:tab pos="5886450" algn="l"/>
              </a:tabLst>
            </a:pPr>
            <a:endParaRPr lang="en-US" sz="1150" dirty="0">
              <a:ea typeface="Arial" panose="020B0604020202020204" pitchFamily="34" charset="0"/>
              <a:cs typeface="Arial" panose="020B0604020202020204" pitchFamily="34" charset="0"/>
            </a:endParaRPr>
          </a:p>
          <a:p>
            <a:pPr marL="171450" marR="57150" indent="-171450">
              <a:spcBef>
                <a:spcPts val="0"/>
              </a:spcBef>
              <a:spcAft>
                <a:spcPts val="0"/>
              </a:spcAft>
              <a:buFont typeface="Arial" panose="020B0604020202020204" pitchFamily="34" charset="0"/>
              <a:buChar char="•"/>
              <a:tabLst>
                <a:tab pos="5886450" algn="l"/>
              </a:tabLst>
            </a:pPr>
            <a:endParaRPr lang="en-US" sz="1150" dirty="0">
              <a:ea typeface="Arial" panose="020B0604020202020204" pitchFamily="34" charset="0"/>
              <a:cs typeface="Arial" panose="020B0604020202020204" pitchFamily="34" charset="0"/>
            </a:endParaRPr>
          </a:p>
          <a:p>
            <a:pPr marR="57150">
              <a:spcBef>
                <a:spcPts val="0"/>
              </a:spcBef>
              <a:spcAft>
                <a:spcPts val="0"/>
              </a:spcAft>
              <a:tabLst>
                <a:tab pos="5886450" algn="l"/>
              </a:tabLst>
            </a:pPr>
            <a:endParaRPr lang="en-US" sz="1150" dirty="0">
              <a:ea typeface="Arial" panose="020B0604020202020204" pitchFamily="34" charset="0"/>
              <a:cs typeface="Arial" panose="020B0604020202020204" pitchFamily="34" charset="0"/>
            </a:endParaRPr>
          </a:p>
          <a:p>
            <a:pPr marR="57150">
              <a:spcBef>
                <a:spcPts val="0"/>
              </a:spcBef>
              <a:spcAft>
                <a:spcPts val="0"/>
              </a:spcAft>
              <a:tabLst>
                <a:tab pos="5886450" algn="l"/>
              </a:tabLst>
            </a:pPr>
            <a:endParaRPr lang="en-US" sz="1150" dirty="0">
              <a:ea typeface="Arial" panose="020B060402020202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31F7E5A3-808F-1649-9F1D-E0271C743BF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72614" y="1463147"/>
            <a:ext cx="1637084" cy="800782"/>
          </a:xfrm>
          <a:prstGeom prst="rect">
            <a:avLst/>
          </a:prstGeom>
        </p:spPr>
      </p:pic>
      <p:sp>
        <p:nvSpPr>
          <p:cNvPr id="12" name="AutoShape 6" descr="Online Video - Free technology ic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TextBox 1">
            <a:extLst>
              <a:ext uri="{FF2B5EF4-FFF2-40B4-BE49-F238E27FC236}">
                <a16:creationId xmlns:a16="http://schemas.microsoft.com/office/drawing/2014/main" id="{7400BC0A-C8F4-F816-A8D7-93D865E14A6D}"/>
              </a:ext>
            </a:extLst>
          </p:cNvPr>
          <p:cNvSpPr txBox="1"/>
          <p:nvPr/>
        </p:nvSpPr>
        <p:spPr>
          <a:xfrm>
            <a:off x="3553623" y="1325080"/>
            <a:ext cx="4935524" cy="700192"/>
          </a:xfrm>
          <a:prstGeom prst="rect">
            <a:avLst/>
          </a:prstGeom>
          <a:noFill/>
        </p:spPr>
        <p:txBody>
          <a:bodyPr wrap="square" lIns="0" tIns="0" rIns="0" bIns="0" rtlCol="0">
            <a:spAutoFit/>
          </a:bodyPr>
          <a:lstStyle/>
          <a:p>
            <a:pPr algn="ctr">
              <a:spcBef>
                <a:spcPts val="600"/>
              </a:spcBef>
            </a:pPr>
            <a:r>
              <a:rPr lang="en-US" sz="1050" i="1" dirty="0">
                <a:solidFill>
                  <a:schemeClr val="accent2"/>
                </a:solidFill>
              </a:rPr>
              <a:t>“We’re confident this collaboration will help enhance the clinical trial experience for sites and sponsors by accelerating data entry and management to improve its accuracy and to help speed new therapies to patients.”</a:t>
            </a:r>
          </a:p>
          <a:p>
            <a:pPr algn="r">
              <a:spcBef>
                <a:spcPts val="600"/>
              </a:spcBef>
            </a:pPr>
            <a:r>
              <a:rPr lang="en-US" sz="900" dirty="0">
                <a:solidFill>
                  <a:schemeClr val="accent2"/>
                </a:solidFill>
              </a:rPr>
              <a:t>‒ Michael Henning, President, Clinical Delivery, Syneos Health</a:t>
            </a:r>
          </a:p>
        </p:txBody>
      </p:sp>
      <p:pic>
        <p:nvPicPr>
          <p:cNvPr id="7" name="Picture 6">
            <a:extLst>
              <a:ext uri="{FF2B5EF4-FFF2-40B4-BE49-F238E27FC236}">
                <a16:creationId xmlns:a16="http://schemas.microsoft.com/office/drawing/2014/main" id="{239505DF-E199-C7E3-A17E-E3240580FDD1}"/>
              </a:ext>
            </a:extLst>
          </p:cNvPr>
          <p:cNvPicPr>
            <a:picLocks noChangeAspect="1"/>
          </p:cNvPicPr>
          <p:nvPr/>
        </p:nvPicPr>
        <p:blipFill>
          <a:blip r:embed="rId4"/>
          <a:stretch>
            <a:fillRect/>
          </a:stretch>
        </p:blipFill>
        <p:spPr>
          <a:xfrm>
            <a:off x="572716" y="2591326"/>
            <a:ext cx="1901825" cy="576491"/>
          </a:xfrm>
          <a:prstGeom prst="rect">
            <a:avLst/>
          </a:prstGeom>
        </p:spPr>
      </p:pic>
      <p:sp>
        <p:nvSpPr>
          <p:cNvPr id="9" name="TextBox 8">
            <a:extLst>
              <a:ext uri="{FF2B5EF4-FFF2-40B4-BE49-F238E27FC236}">
                <a16:creationId xmlns:a16="http://schemas.microsoft.com/office/drawing/2014/main" id="{112AE74A-B682-A4A0-0578-42D8C01C3F6A}"/>
              </a:ext>
            </a:extLst>
          </p:cNvPr>
          <p:cNvSpPr txBox="1"/>
          <p:nvPr/>
        </p:nvSpPr>
        <p:spPr>
          <a:xfrm>
            <a:off x="508000" y="3946769"/>
            <a:ext cx="2071077" cy="161583"/>
          </a:xfrm>
          <a:prstGeom prst="rect">
            <a:avLst/>
          </a:prstGeom>
          <a:noFill/>
        </p:spPr>
        <p:txBody>
          <a:bodyPr wrap="square" lIns="0" tIns="0" rIns="0" bIns="0" rtlCol="0">
            <a:spAutoFit/>
          </a:bodyPr>
          <a:lstStyle/>
          <a:p>
            <a:pPr algn="ctr">
              <a:spcBef>
                <a:spcPts val="600"/>
              </a:spcBef>
            </a:pPr>
            <a:r>
              <a:rPr lang="en-US" sz="1050" dirty="0">
                <a:effectLst/>
                <a:latin typeface="Arial" panose="020B0604020202020204" pitchFamily="34" charset="0"/>
                <a:ea typeface="Calibri" panose="020F0502020204030204" pitchFamily="34" charset="0"/>
              </a:rPr>
              <a:t>View the full press release </a:t>
            </a:r>
            <a:r>
              <a:rPr lang="en-US" sz="1050" u="sng" dirty="0">
                <a:solidFill>
                  <a:srgbClr val="0563C1"/>
                </a:solidFill>
                <a:effectLst/>
                <a:latin typeface="Arial" panose="020B0604020202020204" pitchFamily="34" charset="0"/>
                <a:ea typeface="Calibri" panose="020F0502020204030204" pitchFamily="34" charset="0"/>
                <a:hlinkClick r:id="rId5"/>
              </a:rPr>
              <a:t>here</a:t>
            </a:r>
            <a:r>
              <a:rPr lang="en-US" sz="1050" dirty="0">
                <a:effectLst/>
                <a:latin typeface="Arial" panose="020B0604020202020204" pitchFamily="34" charset="0"/>
                <a:ea typeface="Calibri" panose="020F0502020204030204" pitchFamily="34" charset="0"/>
              </a:rPr>
              <a:t>. </a:t>
            </a:r>
            <a:endParaRPr lang="en-US" sz="105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957010374"/>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BBBCBC"/>
      </a:dk2>
      <a:lt2>
        <a:srgbClr val="EB3300"/>
      </a:lt2>
      <a:accent1>
        <a:srgbClr val="EB3300"/>
      </a:accent1>
      <a:accent2>
        <a:srgbClr val="636669"/>
      </a:accent2>
      <a:accent3>
        <a:srgbClr val="FF9E1B"/>
      </a:accent3>
      <a:accent4>
        <a:srgbClr val="FF671F"/>
      </a:accent4>
      <a:accent5>
        <a:srgbClr val="002E5D"/>
      </a:accent5>
      <a:accent6>
        <a:srgbClr val="0076A5"/>
      </a:accent6>
      <a:hlink>
        <a:srgbClr val="0076A5"/>
      </a:hlink>
      <a:folHlink>
        <a:srgbClr val="A6192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normAutofit/>
      </a:bodyPr>
      <a:lstStyle>
        <a:defPPr algn="ctr">
          <a:defRPr sz="1200" dirty="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600"/>
          </a:spcBef>
          <a:defRPr sz="1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666A16AB102A444A9BA2A30DAE03E39" ma:contentTypeVersion="13" ma:contentTypeDescription="Create a new document." ma:contentTypeScope="" ma:versionID="d74fbf12f37b6a910f0e0638c4932019">
  <xsd:schema xmlns:xsd="http://www.w3.org/2001/XMLSchema" xmlns:xs="http://www.w3.org/2001/XMLSchema" xmlns:p="http://schemas.microsoft.com/office/2006/metadata/properties" xmlns:ns3="7e28245e-4855-4d5a-ac58-f7fa92e0ed82" xmlns:ns4="cba1c1ac-c048-4b42-ab71-2a2df80a6d1b" targetNamespace="http://schemas.microsoft.com/office/2006/metadata/properties" ma:root="true" ma:fieldsID="64d2b93d0782f2235f1f73327463c26b" ns3:_="" ns4:_="">
    <xsd:import namespace="7e28245e-4855-4d5a-ac58-f7fa92e0ed82"/>
    <xsd:import namespace="cba1c1ac-c048-4b42-ab71-2a2df80a6d1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28245e-4855-4d5a-ac58-f7fa92e0ed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ba1c1ac-c048-4b42-ab71-2a2df80a6d1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663CD76-5AE4-478C-A2A3-4BC9CEE735A7}">
  <ds:schemaRefs>
    <ds:schemaRef ds:uri="http://schemas.microsoft.com/sharepoint/v3/contenttype/forms"/>
  </ds:schemaRefs>
</ds:datastoreItem>
</file>

<file path=customXml/itemProps2.xml><?xml version="1.0" encoding="utf-8"?>
<ds:datastoreItem xmlns:ds="http://schemas.openxmlformats.org/officeDocument/2006/customXml" ds:itemID="{311D5B66-BECF-40A8-98C2-9F1A8D8209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28245e-4855-4d5a-ac58-f7fa92e0ed82"/>
    <ds:schemaRef ds:uri="cba1c1ac-c048-4b42-ab71-2a2df80a6d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67D8D09-77A3-47B2-A76C-368D4A86BAA9}">
  <ds:schemaRefs>
    <ds:schemaRef ds:uri="http://purl.org/dc/terms/"/>
    <ds:schemaRef ds:uri="http://schemas.microsoft.com/office/2006/documentManagement/types"/>
    <ds:schemaRef ds:uri="http://purl.org/dc/dcmitype/"/>
    <ds:schemaRef ds:uri="http://schemas.microsoft.com/office/infopath/2007/PartnerControls"/>
    <ds:schemaRef ds:uri="7e28245e-4855-4d5a-ac58-f7fa92e0ed82"/>
    <ds:schemaRef ds:uri="http://purl.org/dc/elements/1.1/"/>
    <ds:schemaRef ds:uri="http://schemas.microsoft.com/office/2006/metadata/properties"/>
    <ds:schemaRef ds:uri="http://schemas.openxmlformats.org/package/2006/metadata/core-properties"/>
    <ds:schemaRef ds:uri="cba1c1ac-c048-4b42-ab71-2a2df80a6d1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14988</TotalTime>
  <Words>227</Words>
  <Application>Microsoft Office PowerPoint</Application>
  <PresentationFormat>On-screen Show (16:9)</PresentationFormat>
  <Paragraphs>18</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Courier New</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Silveira</dc:creator>
  <cp:lastModifiedBy>Byers, Meg</cp:lastModifiedBy>
  <cp:revision>275</cp:revision>
  <cp:lastPrinted>2020-06-11T13:50:40Z</cp:lastPrinted>
  <dcterms:created xsi:type="dcterms:W3CDTF">2020-05-27T17:26:07Z</dcterms:created>
  <dcterms:modified xsi:type="dcterms:W3CDTF">2023-02-09T16:27:50Z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0x0101006666A16AB102A444A9BA2A30DAE03E39</vt:lpwstr>
  </property>
</Properties>
</file>